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9" r:id="rId2"/>
    <p:sldId id="289" r:id="rId3"/>
    <p:sldId id="290" r:id="rId4"/>
    <p:sldId id="293" r:id="rId5"/>
    <p:sldId id="300" r:id="rId6"/>
    <p:sldId id="294" r:id="rId7"/>
    <p:sldId id="295" r:id="rId8"/>
    <p:sldId id="266" r:id="rId9"/>
    <p:sldId id="274" r:id="rId10"/>
    <p:sldId id="279" r:id="rId11"/>
    <p:sldId id="280" r:id="rId12"/>
    <p:sldId id="276" r:id="rId13"/>
    <p:sldId id="297" r:id="rId14"/>
    <p:sldId id="277" r:id="rId15"/>
    <p:sldId id="278" r:id="rId16"/>
    <p:sldId id="262" r:id="rId17"/>
    <p:sldId id="261" r:id="rId18"/>
    <p:sldId id="263" r:id="rId19"/>
    <p:sldId id="272" r:id="rId20"/>
    <p:sldId id="271" r:id="rId21"/>
    <p:sldId id="270" r:id="rId22"/>
    <p:sldId id="283" r:id="rId23"/>
    <p:sldId id="287" r:id="rId24"/>
    <p:sldId id="286" r:id="rId25"/>
    <p:sldId id="285" r:id="rId26"/>
    <p:sldId id="296" r:id="rId27"/>
    <p:sldId id="298" r:id="rId28"/>
    <p:sldId id="281" r:id="rId29"/>
    <p:sldId id="269" r:id="rId30"/>
    <p:sldId id="299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41C"/>
    <a:srgbClr val="6D03D7"/>
    <a:srgbClr val="FC16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16" autoAdjust="0"/>
    <p:restoredTop sz="94693" autoAdjust="0"/>
  </p:normalViewPr>
  <p:slideViewPr>
    <p:cSldViewPr>
      <p:cViewPr>
        <p:scale>
          <a:sx n="66" d="100"/>
          <a:sy n="66" d="100"/>
        </p:scale>
        <p:origin x="-129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E9169-2FB4-4E13-AF18-9B213DB466AC}" type="datetimeFigureOut">
              <a:rPr lang="en-US"/>
              <a:pPr>
                <a:defRPr/>
              </a:pPr>
              <a:t>11/30/2008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8C15A-A41C-4AA5-AF06-3FF7ABD01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35042-F34C-41D4-913C-EF879FC5DA0B}" type="datetimeFigureOut">
              <a:rPr lang="en-US"/>
              <a:pPr>
                <a:defRPr/>
              </a:pPr>
              <a:t>11/30/2008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DA5B2-B7F8-4CC6-90D0-6A6B90933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F894E-0C83-4E55-AEFD-F4E27FF92A69}" type="datetimeFigureOut">
              <a:rPr lang="en-US"/>
              <a:pPr>
                <a:defRPr/>
              </a:pPr>
              <a:t>11/30/2008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B1A18-1B7D-44AD-B7BE-C62B85D6F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FB5D0-F593-4834-A1CA-3A1C8EE6A035}" type="datetimeFigureOut">
              <a:rPr lang="en-US"/>
              <a:pPr>
                <a:defRPr/>
              </a:pPr>
              <a:t>11/30/2008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AE77A-0BCC-4E41-8643-A7353F39D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3B28D-A0DF-4D63-A229-D32483BBF222}" type="datetimeFigureOut">
              <a:rPr lang="en-US"/>
              <a:pPr>
                <a:defRPr/>
              </a:pPr>
              <a:t>11/30/2008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CD93-2DD0-4BE3-A095-C4E54D737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483B-7DE8-4EA4-8158-7988ECBAF43C}" type="datetimeFigureOut">
              <a:rPr lang="en-US"/>
              <a:pPr>
                <a:defRPr/>
              </a:pPr>
              <a:t>11/30/2008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73EF3-43CF-4333-B8A2-8AAC4E349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66656-FE6E-457F-A2E4-2BA874696BC0}" type="datetimeFigureOut">
              <a:rPr lang="en-US"/>
              <a:pPr>
                <a:defRPr/>
              </a:pPr>
              <a:t>11/30/2008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E9D77-0B8E-4598-8CC7-F80B175F3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FA533-374C-486E-B2AC-3EB1AD811AEA}" type="datetimeFigureOut">
              <a:rPr lang="en-US"/>
              <a:pPr>
                <a:defRPr/>
              </a:pPr>
              <a:t>11/30/2008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A3F8A-C5E3-492C-A01E-3C5FF1E26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6AEBD-8FC7-4F22-AD88-D48BBDD790D1}" type="datetimeFigureOut">
              <a:rPr lang="en-US"/>
              <a:pPr>
                <a:defRPr/>
              </a:pPr>
              <a:t>11/30/2008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4487E-3259-4BD2-8251-E188EF94E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0CE41-2D23-4995-95FA-69DC6C7314DF}" type="datetimeFigureOut">
              <a:rPr lang="en-US"/>
              <a:pPr>
                <a:defRPr/>
              </a:pPr>
              <a:t>11/30/2008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23D08-559E-41C9-AEF7-3864D598E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9485A-5235-453A-9888-FB4E83CC5326}" type="datetimeFigureOut">
              <a:rPr lang="en-US"/>
              <a:pPr>
                <a:defRPr/>
              </a:pPr>
              <a:t>11/30/2008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9402B-2411-4B27-A454-3AB8CDC68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038270-0646-4E95-B732-9CA9B4109F87}" type="datetimeFigureOut">
              <a:rPr lang="en-US"/>
              <a:pPr>
                <a:defRPr/>
              </a:pPr>
              <a:t>11/30/2008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080AE7-4C69-448D-B162-169BC60DB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28.jpeg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Owner\Downloads\David%20Kills%20Goliath%20Animation%20-%20iLumina%20Bible.WMV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C:\Users\Owner\Downloads\CityLinC.WMV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Owner\Downloads\david%20part%201.WM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Owner\Pictures\David &amp; Goliath pix\CTP6557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60350"/>
            <a:ext cx="5105400" cy="64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Owner\Pictures\David &amp; Goliath pix\356828658QSRaAa_f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Owner\Pictures\David &amp; Goliath pix\david_and_goliath_zo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0327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0" y="152400"/>
            <a:ext cx="5943600" cy="64940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/>
              <a:t>I Samuel 17</a:t>
            </a:r>
          </a:p>
          <a:p>
            <a:pPr marL="514350" indent="-514350">
              <a:buAutoNum type="arabicPlain" startAt="12"/>
              <a:defRPr/>
            </a:pPr>
            <a:r>
              <a:rPr lang="en-US" sz="3200" dirty="0" smtClean="0"/>
              <a:t> David was a son of a man named Jesse.   13  David’s three older brothers were in Saul’s army. </a:t>
            </a:r>
          </a:p>
          <a:p>
            <a:pPr marL="514350" indent="-514350">
              <a:buAutoNum type="arabicPlain" startAt="12"/>
              <a:defRPr/>
            </a:pPr>
            <a:endParaRPr lang="en-US" sz="3200" dirty="0" smtClean="0"/>
          </a:p>
          <a:p>
            <a:pPr marL="514350" indent="-514350">
              <a:defRPr/>
            </a:pPr>
            <a:r>
              <a:rPr lang="en-US" sz="3200" dirty="0" smtClean="0"/>
              <a:t>17 One day Jesse said to David, Take this bread and cheese to your brothers and see how they are doing.</a:t>
            </a:r>
          </a:p>
          <a:p>
            <a:pPr marL="514350" indent="-514350"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/>
              <a:t> </a:t>
            </a:r>
            <a:r>
              <a:rPr lang="en-US" sz="3200" dirty="0" smtClean="0"/>
              <a:t>20 So David left the sheep and set out early in the morning.</a:t>
            </a:r>
            <a:endParaRPr lang="en-US" sz="3200" dirty="0"/>
          </a:p>
        </p:txBody>
      </p:sp>
      <p:pic>
        <p:nvPicPr>
          <p:cNvPr id="12291" name="Picture 2" descr="C:\Users\Owner\Pictures\David &amp; Goliath pix\davidandgoliath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27432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0" y="457200"/>
            <a:ext cx="5943600" cy="5509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/>
              <a:t>22  And David left his </a:t>
            </a:r>
            <a:r>
              <a:rPr lang="en-US" sz="3200" dirty="0" smtClean="0"/>
              <a:t>wagon </a:t>
            </a:r>
            <a:r>
              <a:rPr lang="en-US" sz="3200" dirty="0"/>
              <a:t>with the keeper, and ran </a:t>
            </a:r>
            <a:r>
              <a:rPr lang="en-US" sz="3200" dirty="0" smtClean="0"/>
              <a:t>to </a:t>
            </a:r>
            <a:r>
              <a:rPr lang="en-US" sz="3200" dirty="0"/>
              <a:t>the army, and greeted his brothers.</a:t>
            </a:r>
          </a:p>
          <a:p>
            <a:pPr>
              <a:defRPr/>
            </a:pPr>
            <a:r>
              <a:rPr lang="en-US" sz="3200" dirty="0"/>
              <a:t> </a:t>
            </a:r>
          </a:p>
          <a:p>
            <a:pPr marL="514350" indent="-514350">
              <a:buFontTx/>
              <a:buAutoNum type="arabicPlain" startAt="23"/>
              <a:defRPr/>
            </a:pPr>
            <a:r>
              <a:rPr lang="en-US" sz="3200" dirty="0" smtClean="0"/>
              <a:t> As </a:t>
            </a:r>
            <a:r>
              <a:rPr lang="en-US" sz="3200" dirty="0"/>
              <a:t>he talked with them,</a:t>
            </a:r>
          </a:p>
          <a:p>
            <a:pPr marL="514350" indent="-514350">
              <a:defRPr/>
            </a:pPr>
            <a:r>
              <a:rPr lang="en-US" sz="3200" dirty="0"/>
              <a:t>Goliath appeared </a:t>
            </a:r>
            <a:r>
              <a:rPr lang="en-US" sz="3200" dirty="0" smtClean="0"/>
              <a:t>and</a:t>
            </a:r>
            <a:endParaRPr lang="en-US" sz="3200" dirty="0"/>
          </a:p>
          <a:p>
            <a:pPr marL="514350" indent="-514350">
              <a:defRPr/>
            </a:pPr>
            <a:r>
              <a:rPr lang="en-US" sz="3200" dirty="0"/>
              <a:t>spoke </a:t>
            </a:r>
            <a:r>
              <a:rPr lang="en-US" sz="3200" dirty="0" smtClean="0"/>
              <a:t>those </a:t>
            </a:r>
            <a:r>
              <a:rPr lang="en-US" sz="3200" dirty="0"/>
              <a:t>same words again.   </a:t>
            </a:r>
          </a:p>
          <a:p>
            <a:pPr marL="514350" indent="-514350">
              <a:defRPr/>
            </a:pPr>
            <a:endParaRPr lang="en-US" sz="3200" dirty="0"/>
          </a:p>
          <a:p>
            <a:pPr marL="514350" indent="-514350">
              <a:defRPr/>
            </a:pPr>
            <a:r>
              <a:rPr lang="en-US" sz="3200" dirty="0"/>
              <a:t>And David heard them.</a:t>
            </a:r>
          </a:p>
          <a:p>
            <a:pPr>
              <a:defRPr/>
            </a:pPr>
            <a:r>
              <a:rPr lang="en-US" sz="3200" dirty="0"/>
              <a:t> </a:t>
            </a:r>
          </a:p>
        </p:txBody>
      </p:sp>
      <p:pic>
        <p:nvPicPr>
          <p:cNvPr id="12291" name="Picture 2" descr="C:\Users\Owner\Pictures\David &amp; Goliath pix\davidandgoliath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27432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7"/>
          <p:cNvSpPr txBox="1">
            <a:spLocks noChangeArrowheads="1"/>
          </p:cNvSpPr>
          <p:nvPr/>
        </p:nvSpPr>
        <p:spPr bwMode="auto">
          <a:xfrm>
            <a:off x="3048000" y="457200"/>
            <a:ext cx="59436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 24  And </a:t>
            </a:r>
            <a:r>
              <a:rPr lang="en-US" sz="3200" dirty="0">
                <a:solidFill>
                  <a:srgbClr val="FF0000"/>
                </a:solidFill>
              </a:rPr>
              <a:t>all</a:t>
            </a:r>
            <a:r>
              <a:rPr lang="en-US" sz="3200" dirty="0"/>
              <a:t> the men of </a:t>
            </a:r>
            <a:r>
              <a:rPr lang="en-US" sz="3200" dirty="0" smtClean="0"/>
              <a:t>Israel </a:t>
            </a:r>
            <a:r>
              <a:rPr lang="en-US" sz="3200" dirty="0" smtClean="0">
                <a:solidFill>
                  <a:srgbClr val="FF0000"/>
                </a:solidFill>
              </a:rPr>
              <a:t>fled</a:t>
            </a:r>
            <a:r>
              <a:rPr lang="en-US" sz="3200" dirty="0" smtClean="0"/>
              <a:t> and </a:t>
            </a:r>
            <a:r>
              <a:rPr lang="en-US" sz="3200" dirty="0"/>
              <a:t>were very </a:t>
            </a:r>
            <a:r>
              <a:rPr lang="en-US" sz="3200" dirty="0">
                <a:solidFill>
                  <a:srgbClr val="FF0000"/>
                </a:solidFill>
              </a:rPr>
              <a:t>afraid.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/>
              <a:t> </a:t>
            </a:r>
          </a:p>
          <a:p>
            <a:r>
              <a:rPr lang="en-US" sz="3200" dirty="0"/>
              <a:t>25  And the men of Israel said, Have you seen this man that </a:t>
            </a:r>
            <a:r>
              <a:rPr lang="en-US" sz="3200" dirty="0" smtClean="0"/>
              <a:t>defies </a:t>
            </a:r>
            <a:r>
              <a:rPr lang="en-US" sz="3200" dirty="0"/>
              <a:t>Israel ?</a:t>
            </a:r>
          </a:p>
          <a:p>
            <a:r>
              <a:rPr lang="en-US" sz="3200" dirty="0">
                <a:solidFill>
                  <a:srgbClr val="FFFF00"/>
                </a:solidFill>
              </a:rPr>
              <a:t>Behold, it has been said, that the man who kills him, the king will give him his daughter, </a:t>
            </a:r>
            <a:r>
              <a:rPr lang="en-US" sz="3200" dirty="0">
                <a:solidFill>
                  <a:srgbClr val="FF0000"/>
                </a:solidFill>
              </a:rPr>
              <a:t>Princess Michal, </a:t>
            </a:r>
            <a:r>
              <a:rPr lang="en-US" sz="3200" dirty="0">
                <a:solidFill>
                  <a:srgbClr val="FFFF00"/>
                </a:solidFill>
              </a:rPr>
              <a:t>and give him great riches, and his family will live tax-free!</a:t>
            </a:r>
          </a:p>
          <a:p>
            <a:r>
              <a:rPr lang="en-US" sz="3200" dirty="0"/>
              <a:t> </a:t>
            </a:r>
          </a:p>
        </p:txBody>
      </p:sp>
      <p:pic>
        <p:nvPicPr>
          <p:cNvPr id="13315" name="Picture 2" descr="C:\Users\Owner\Pictures\David &amp; Goliath pix\davidandgoliath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27432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7"/>
          <p:cNvSpPr txBox="1">
            <a:spLocks noChangeArrowheads="1"/>
          </p:cNvSpPr>
          <p:nvPr/>
        </p:nvSpPr>
        <p:spPr bwMode="auto">
          <a:xfrm>
            <a:off x="3048000" y="457200"/>
            <a:ext cx="5943600" cy="62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 26  And David asked the men to repeat what they said: </a:t>
            </a:r>
          </a:p>
          <a:p>
            <a:r>
              <a:rPr lang="en-US" sz="3200" dirty="0"/>
              <a:t>What shall happen to the man that kills this Philistine?   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Who is this uncircumcised Philistine, that he should defy the armies of the living God?</a:t>
            </a:r>
          </a:p>
          <a:p>
            <a:endParaRPr lang="en-US" sz="3200" dirty="0"/>
          </a:p>
          <a:p>
            <a:r>
              <a:rPr lang="en-US" sz="3200" dirty="0"/>
              <a:t>27  And the men repeated their answer, saying, That’s what will happen to the man that kills Goliath!</a:t>
            </a:r>
            <a:endParaRPr lang="en-US" sz="3200" b="1" dirty="0"/>
          </a:p>
          <a:p>
            <a:endParaRPr lang="en-US" dirty="0"/>
          </a:p>
        </p:txBody>
      </p:sp>
      <p:pic>
        <p:nvPicPr>
          <p:cNvPr id="14339" name="Picture 2" descr="C:\Users\Owner\Pictures\David &amp; Goliath pix\davidandgoliath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27432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Owner\Pictures\David &amp; Goliath pix\Davi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450" y="381000"/>
            <a:ext cx="755015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Owner\Pictures\David &amp; Goliath pix\Princess_Cropped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381000"/>
            <a:ext cx="90424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C:\Users\Owner\Pictures\David &amp; Goliath pix\maz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" y="838200"/>
            <a:ext cx="90709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Picture 2" descr="C:\Users\Owner\Pictures\David &amp; Goliath pix\maze.gif"/>
          <p:cNvSpPr>
            <a:spLocks noChangeAspect="1" noChangeArrowheads="1"/>
          </p:cNvSpPr>
          <p:nvPr/>
        </p:nvSpPr>
        <p:spPr bwMode="auto">
          <a:xfrm>
            <a:off x="36513" y="817563"/>
            <a:ext cx="9107487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9460" name="Picture 3" descr="C:\Users\Owner\Pictures\David &amp; Goliath pix\David - Cropp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514600"/>
            <a:ext cx="990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1447800"/>
            <a:ext cx="103981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304800" y="15240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C000"/>
                </a:solidFill>
                <a:latin typeface="Arial Black" pitchFamily="34" charset="0"/>
              </a:rPr>
              <a:t>Life is a series of choices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Owner\Pictures\David &amp; Goliath pix\Maz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75" y="817563"/>
            <a:ext cx="9102725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C:\Users\Owner\Pictures\David &amp; Goliath pix\David - Cropp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514600"/>
            <a:ext cx="990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1447800"/>
            <a:ext cx="103981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304800" y="15240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C000"/>
                </a:solidFill>
                <a:latin typeface="Arial Black" pitchFamily="34" charset="0"/>
              </a:rPr>
              <a:t>The Goal Never Moves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C:\Users\Owner\Pictures\CityLinC pix 6-29-08\100_27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33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2" descr="F:\CityLinC\Boyer Family Pix\sm citylinc build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2813" y="533400"/>
            <a:ext cx="365918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990600" y="3733800"/>
          <a:ext cx="7518400" cy="2819400"/>
        </p:xfrm>
        <a:graphic>
          <a:graphicData uri="http://schemas.openxmlformats.org/presentationml/2006/ole">
            <p:oleObj spid="_x0000_s1026" name="Acrobat Document" r:id="rId5" imgW="87868800" imgH="3289248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Owner\Pictures\David &amp; Goliath pix\maz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75" y="817563"/>
            <a:ext cx="9102725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7988" y="1447800"/>
            <a:ext cx="103981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C:\Users\Owner\Pictures\David &amp; Goliath pix\David - Cropp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514600"/>
            <a:ext cx="990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304800" y="15240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C000"/>
                </a:solidFill>
                <a:latin typeface="Arial Black" pitchFamily="34" charset="0"/>
              </a:rPr>
              <a:t>The Goal Never Moves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Owner\Pictures\David &amp; Goliath pix\maz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75" y="838200"/>
            <a:ext cx="9102725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7988" y="1447800"/>
            <a:ext cx="103981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C:\Users\Owner\Pictures\David &amp; Goliath pix\David - Cropp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514600"/>
            <a:ext cx="990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304800" y="15240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C000"/>
                </a:solidFill>
                <a:latin typeface="Arial Black" pitchFamily="34" charset="0"/>
              </a:rPr>
              <a:t>The Goal Never Moves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95600" y="457200"/>
            <a:ext cx="36576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Arial Black" pitchFamily="34" charset="0"/>
              </a:rPr>
              <a:t>A Good Goal </a:t>
            </a:r>
            <a:r>
              <a:rPr lang="en-US" sz="2800" dirty="0" smtClean="0">
                <a:latin typeface="Arial Black" pitchFamily="34" charset="0"/>
              </a:rPr>
              <a:t>Is</a:t>
            </a:r>
            <a:r>
              <a:rPr lang="en-US" sz="2800" dirty="0">
                <a:latin typeface="Arial Black" pitchFamily="34" charset="0"/>
              </a:rPr>
              <a:t>:</a:t>
            </a:r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</p:txBody>
      </p:sp>
      <p:pic>
        <p:nvPicPr>
          <p:cNvPr id="23555" name="Picture 9" descr="C:\Users\Owner\Pictures\David &amp; Goliath pix\Goal - cropp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7963" y="1143000"/>
            <a:ext cx="4033837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219200" y="3810000"/>
            <a:ext cx="6781800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dirty="0"/>
          </a:p>
          <a:p>
            <a:pPr marL="342900" indent="-342900" algn="ctr">
              <a:buFontTx/>
              <a:buAutoNum type="arabicPeriod"/>
              <a:defRPr/>
            </a:pPr>
            <a:r>
              <a:rPr lang="en-US" sz="2800" dirty="0">
                <a:latin typeface="Arial Black" pitchFamily="34" charset="0"/>
              </a:rPr>
              <a:t>   Clear</a:t>
            </a:r>
          </a:p>
          <a:p>
            <a:pPr marL="342900" indent="-342900" algn="ctr">
              <a:buFontTx/>
              <a:buAutoNum type="arabicPeriod"/>
              <a:defRPr/>
            </a:pPr>
            <a:endParaRPr lang="en-US" sz="2800" dirty="0">
              <a:latin typeface="Arial Black" pitchFamily="34" charset="0"/>
            </a:endParaRPr>
          </a:p>
          <a:p>
            <a:pPr marL="342900" indent="-342900" algn="ctr">
              <a:buFontTx/>
              <a:buAutoNum type="arabicPeriod"/>
              <a:defRPr/>
            </a:pPr>
            <a:r>
              <a:rPr lang="en-US" sz="2800" dirty="0">
                <a:latin typeface="Arial Black" pitchFamily="34" charset="0"/>
              </a:rPr>
              <a:t>   Specific</a:t>
            </a:r>
          </a:p>
          <a:p>
            <a:pPr marL="342900" indent="-342900" algn="ctr">
              <a:buFontTx/>
              <a:buAutoNum type="arabicPeriod"/>
              <a:defRPr/>
            </a:pPr>
            <a:endParaRPr lang="en-US" sz="2800" dirty="0">
              <a:latin typeface="Arial Black" pitchFamily="34" charset="0"/>
            </a:endParaRPr>
          </a:p>
          <a:p>
            <a:pPr marL="342900" indent="-342900" algn="ctr">
              <a:buFontTx/>
              <a:buAutoNum type="arabicPeriod"/>
              <a:defRPr/>
            </a:pPr>
            <a:r>
              <a:rPr lang="en-US" sz="2800" dirty="0">
                <a:latin typeface="Arial Black" pitchFamily="34" charset="0"/>
              </a:rPr>
              <a:t>   Attainable</a:t>
            </a:r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</p:txBody>
      </p:sp>
      <p:pic>
        <p:nvPicPr>
          <p:cNvPr id="23557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962400"/>
            <a:ext cx="15240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38400" y="457200"/>
            <a:ext cx="45720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Arial Black" pitchFamily="34" charset="0"/>
              </a:rPr>
              <a:t>Achieving Your </a:t>
            </a:r>
            <a:r>
              <a:rPr lang="en-US" sz="2800" dirty="0" smtClean="0">
                <a:latin typeface="Arial Black" pitchFamily="34" charset="0"/>
              </a:rPr>
              <a:t>Goals</a:t>
            </a:r>
            <a:endParaRPr lang="en-US" sz="2800" dirty="0">
              <a:latin typeface="Arial Black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3810000"/>
            <a:ext cx="8382000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rgbClr val="FFC000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800" dirty="0">
                <a:solidFill>
                  <a:srgbClr val="FFC000"/>
                </a:solidFill>
                <a:latin typeface="Arial Black" pitchFamily="34" charset="0"/>
              </a:rPr>
              <a:t>   </a:t>
            </a:r>
            <a:r>
              <a:rPr lang="en-US" sz="2400" dirty="0">
                <a:solidFill>
                  <a:srgbClr val="FFC000"/>
                </a:solidFill>
                <a:latin typeface="Arial Black" pitchFamily="34" charset="0"/>
              </a:rPr>
              <a:t>Immediate Goal – choose five stones</a:t>
            </a:r>
          </a:p>
          <a:p>
            <a:pPr marL="342900" indent="-342900">
              <a:buFontTx/>
              <a:buAutoNum type="arabicPeriod"/>
              <a:defRPr/>
            </a:pPr>
            <a:endParaRPr lang="en-US" sz="2400" dirty="0">
              <a:solidFill>
                <a:srgbClr val="FFC000"/>
              </a:solidFill>
              <a:latin typeface="Arial Black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400" dirty="0">
                <a:solidFill>
                  <a:srgbClr val="FFC000"/>
                </a:solidFill>
                <a:latin typeface="Arial Black" pitchFamily="34" charset="0"/>
              </a:rPr>
              <a:t>    Important Goal – kill the giant</a:t>
            </a:r>
          </a:p>
          <a:p>
            <a:pPr marL="342900" indent="-342900">
              <a:buFontTx/>
              <a:buAutoNum type="arabicPeriod"/>
              <a:defRPr/>
            </a:pPr>
            <a:endParaRPr lang="en-US" sz="2400" dirty="0">
              <a:solidFill>
                <a:srgbClr val="FFC000"/>
              </a:solidFill>
              <a:latin typeface="Arial Black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400" dirty="0">
                <a:solidFill>
                  <a:srgbClr val="FFC000"/>
                </a:solidFill>
                <a:latin typeface="Arial Black" pitchFamily="34" charset="0"/>
              </a:rPr>
              <a:t>    Final Goal – claim the Princess !</a:t>
            </a:r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 flipV="1">
            <a:off x="107670600" y="1074420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100050600" y="102641400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 flipV="1">
            <a:off x="101422200" y="1021842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 flipV="1">
            <a:off x="102793800" y="1017270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>
            <a:off x="102793800" y="101727000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5" name="Line 16"/>
          <p:cNvSpPr>
            <a:spLocks noChangeShapeType="1"/>
          </p:cNvSpPr>
          <p:nvPr/>
        </p:nvSpPr>
        <p:spPr bwMode="auto">
          <a:xfrm flipV="1">
            <a:off x="107670600" y="1074420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6" name="Line 17"/>
          <p:cNvSpPr>
            <a:spLocks noChangeShapeType="1"/>
          </p:cNvSpPr>
          <p:nvPr/>
        </p:nvSpPr>
        <p:spPr bwMode="auto">
          <a:xfrm>
            <a:off x="107670600" y="107442000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7" name="Line 18"/>
          <p:cNvSpPr>
            <a:spLocks noChangeShapeType="1"/>
          </p:cNvSpPr>
          <p:nvPr/>
        </p:nvSpPr>
        <p:spPr bwMode="auto">
          <a:xfrm flipV="1">
            <a:off x="109042200" y="1069848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8" name="Line 19"/>
          <p:cNvSpPr>
            <a:spLocks noChangeShapeType="1"/>
          </p:cNvSpPr>
          <p:nvPr/>
        </p:nvSpPr>
        <p:spPr bwMode="auto">
          <a:xfrm>
            <a:off x="109042200" y="106984800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9" name="Line 20"/>
          <p:cNvSpPr>
            <a:spLocks noChangeShapeType="1"/>
          </p:cNvSpPr>
          <p:nvPr/>
        </p:nvSpPr>
        <p:spPr bwMode="auto">
          <a:xfrm flipV="1">
            <a:off x="110413800" y="1065276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90" name="Line 21"/>
          <p:cNvSpPr>
            <a:spLocks noChangeShapeType="1"/>
          </p:cNvSpPr>
          <p:nvPr/>
        </p:nvSpPr>
        <p:spPr bwMode="auto">
          <a:xfrm>
            <a:off x="110413800" y="106527600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pic>
        <p:nvPicPr>
          <p:cNvPr id="24591" name="Picture 28" descr="C:\Users\Owner\Pictures\David &amp; Goliath pix\Stairs - cropp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71600"/>
            <a:ext cx="769620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2" name="TextBox 30"/>
          <p:cNvSpPr txBox="1">
            <a:spLocks noChangeArrowheads="1"/>
          </p:cNvSpPr>
          <p:nvPr/>
        </p:nvSpPr>
        <p:spPr bwMode="auto">
          <a:xfrm>
            <a:off x="1295400" y="2830513"/>
            <a:ext cx="2209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Black" pitchFamily="34" charset="0"/>
              </a:rPr>
              <a:t>Immediate Goal</a:t>
            </a:r>
          </a:p>
        </p:txBody>
      </p:sp>
      <p:sp>
        <p:nvSpPr>
          <p:cNvPr id="24593" name="TextBox 31"/>
          <p:cNvSpPr txBox="1">
            <a:spLocks noChangeArrowheads="1"/>
          </p:cNvSpPr>
          <p:nvPr/>
        </p:nvSpPr>
        <p:spPr bwMode="auto">
          <a:xfrm>
            <a:off x="6324600" y="1916113"/>
            <a:ext cx="152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Black" pitchFamily="34" charset="0"/>
              </a:rPr>
              <a:t>Final Goal</a:t>
            </a:r>
          </a:p>
        </p:txBody>
      </p:sp>
      <p:sp>
        <p:nvSpPr>
          <p:cNvPr id="24594" name="TextBox 32"/>
          <p:cNvSpPr txBox="1">
            <a:spLocks noChangeArrowheads="1"/>
          </p:cNvSpPr>
          <p:nvPr/>
        </p:nvSpPr>
        <p:spPr bwMode="auto">
          <a:xfrm>
            <a:off x="3657600" y="2373313"/>
            <a:ext cx="2133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Black" pitchFamily="34" charset="0"/>
              </a:rPr>
              <a:t>Important Goal</a:t>
            </a:r>
          </a:p>
        </p:txBody>
      </p:sp>
      <p:pic>
        <p:nvPicPr>
          <p:cNvPr id="24595" name="Picture 33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286000"/>
            <a:ext cx="10398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6" name="Picture 30" descr="C:\Users\Owner\Pictures\David &amp; Goliath pix\giant - cropped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2667000"/>
            <a:ext cx="99060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7" name="Picture 31" descr="C:\Users\Owner\Pictures\David &amp; Goliath pix\sm Five_little_stone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98650" y="3124200"/>
            <a:ext cx="768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143000"/>
            <a:ext cx="762000" cy="43894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5603" name="Picture 5" descr="C:\Users\Owner\Pictures\David &amp; Goliath pix\maz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0" y="1143000"/>
            <a:ext cx="7683500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C:\Users\Owner\Pictures\David &amp; Goliath pix\David - Cropp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819400"/>
            <a:ext cx="15605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C:\Users\Owner\Pictures\David &amp; Goliath pix\giant - cropp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6163" y="990600"/>
            <a:ext cx="1989137" cy="4800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8305800" y="1143000"/>
            <a:ext cx="762000" cy="43703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5607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8075" y="2011363"/>
            <a:ext cx="1304925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Box 9"/>
          <p:cNvSpPr txBox="1">
            <a:spLocks noChangeArrowheads="1"/>
          </p:cNvSpPr>
          <p:nvPr/>
        </p:nvSpPr>
        <p:spPr bwMode="auto">
          <a:xfrm>
            <a:off x="304800" y="22860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C000"/>
                </a:solidFill>
                <a:latin typeface="Arial Black" pitchFamily="34" charset="0"/>
              </a:rPr>
              <a:t>“Is that all I have to do 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143000"/>
            <a:ext cx="762000" cy="43894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6627" name="Picture 5" descr="C:\Users\Owner\Pictures\David &amp; Goliath pix\maz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0" y="1143000"/>
            <a:ext cx="7683500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8305800" y="1143000"/>
            <a:ext cx="762000" cy="43703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6629" name="Picture 7" descr="C:\Users\Owner\Pictures\David &amp; Goliath pix\cross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838200"/>
            <a:ext cx="37115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5" descr="C:\Users\Owner\Pictures\David &amp; Goliath pix\Jesu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276600"/>
            <a:ext cx="12684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3" descr="C:\Users\Owner\Pictures\David &amp; Goliath pix\Heave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6413" y="3429000"/>
            <a:ext cx="21351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6" descr="C:\Users\Owner\Pictures\David &amp; Goliath pix\crow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2386013"/>
            <a:ext cx="1468438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TextBox 9"/>
          <p:cNvSpPr txBox="1">
            <a:spLocks noChangeArrowheads="1"/>
          </p:cNvSpPr>
          <p:nvPr/>
        </p:nvSpPr>
        <p:spPr bwMode="auto">
          <a:xfrm>
            <a:off x="7543800" y="1447800"/>
            <a:ext cx="1447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6D03D7"/>
                </a:solidFill>
                <a:latin typeface="Arial Black" pitchFamily="34" charset="0"/>
              </a:rPr>
              <a:t>JOY</a:t>
            </a:r>
          </a:p>
        </p:txBody>
      </p:sp>
      <p:sp>
        <p:nvSpPr>
          <p:cNvPr id="26634" name="TextBox 9"/>
          <p:cNvSpPr txBox="1">
            <a:spLocks noChangeArrowheads="1"/>
          </p:cNvSpPr>
          <p:nvPr/>
        </p:nvSpPr>
        <p:spPr bwMode="auto">
          <a:xfrm>
            <a:off x="152400" y="1739900"/>
            <a:ext cx="1447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  <a:latin typeface="Arial Black" pitchFamily="34" charset="0"/>
              </a:rPr>
              <a:t>Think </a:t>
            </a:r>
            <a:r>
              <a:rPr lang="en-US" sz="2800" dirty="0" err="1" smtClean="0">
                <a:solidFill>
                  <a:srgbClr val="FFC000"/>
                </a:solidFill>
                <a:latin typeface="Arial Black" pitchFamily="34" charset="0"/>
              </a:rPr>
              <a:t>aboutJesus</a:t>
            </a:r>
            <a:endParaRPr lang="en-US" sz="28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26635" name="TextBox 10"/>
          <p:cNvSpPr txBox="1">
            <a:spLocks noChangeArrowheads="1"/>
          </p:cNvSpPr>
          <p:nvPr/>
        </p:nvSpPr>
        <p:spPr bwMode="auto">
          <a:xfrm>
            <a:off x="304800" y="22860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C000"/>
                </a:solidFill>
                <a:latin typeface="Arial Black" pitchFamily="34" charset="0"/>
              </a:rPr>
              <a:t>“Is that all I have to do 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Owner\Pictures\David &amp; Goliath pix\Princess_2_Cr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7924800" cy="577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Owner\Pictures\David &amp; Goliath pix\Jes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488" y="304800"/>
            <a:ext cx="1839912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2895600" y="381000"/>
            <a:ext cx="3352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Arial Black" pitchFamily="34" charset="0"/>
              </a:rPr>
              <a:t>What </a:t>
            </a:r>
          </a:p>
          <a:p>
            <a:pPr algn="ctr"/>
            <a:r>
              <a:rPr lang="en-US" sz="4400" dirty="0">
                <a:solidFill>
                  <a:srgbClr val="FFFF00"/>
                </a:solidFill>
                <a:latin typeface="Arial Black" pitchFamily="34" charset="0"/>
              </a:rPr>
              <a:t>Is Your Goal</a:t>
            </a:r>
          </a:p>
          <a:p>
            <a:pPr algn="ctr"/>
            <a:r>
              <a:rPr lang="en-US" sz="4400" dirty="0">
                <a:solidFill>
                  <a:srgbClr val="FFFF00"/>
                </a:solidFill>
                <a:latin typeface="Arial Black" pitchFamily="34" charset="0"/>
              </a:rPr>
              <a:t>?</a:t>
            </a:r>
          </a:p>
        </p:txBody>
      </p:sp>
      <p:pic>
        <p:nvPicPr>
          <p:cNvPr id="5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381000"/>
            <a:ext cx="164465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Owner\Pictures\David &amp; Goliath pix\crow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663" y="3590925"/>
            <a:ext cx="1836737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C:\Users\Owner\Pictures\David &amp; Goliath pix\Goal - cropp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4975225"/>
            <a:ext cx="24384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Owner\Pictures\David &amp; Goliath pix\Heave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3505200"/>
            <a:ext cx="4191000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avid Kills Goliath Animation - iLumina Bibl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71600" y="971550"/>
            <a:ext cx="66294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Owner\Pictures\David &amp; Goliath pix\David &amp; Goliath airbrush p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502914"/>
            <a:ext cx="4267200" cy="2821686"/>
          </a:xfrm>
          <a:prstGeom prst="rect">
            <a:avLst/>
          </a:prstGeom>
          <a:noFill/>
        </p:spPr>
      </p:pic>
      <p:pic>
        <p:nvPicPr>
          <p:cNvPr id="3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457200"/>
            <a:ext cx="189085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381000"/>
            <a:ext cx="6096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Arial Black" pitchFamily="34" charset="0"/>
              </a:rPr>
              <a:t>Keep Your </a:t>
            </a:r>
          </a:p>
          <a:p>
            <a:pPr algn="ctr"/>
            <a:r>
              <a:rPr lang="en-US" sz="5400" dirty="0" smtClean="0">
                <a:solidFill>
                  <a:srgbClr val="FFFF00"/>
                </a:solidFill>
                <a:latin typeface="Arial Black" pitchFamily="34" charset="0"/>
              </a:rPr>
              <a:t>Eye on the </a:t>
            </a:r>
          </a:p>
          <a:p>
            <a:pPr algn="ctr"/>
            <a:r>
              <a:rPr lang="en-US" sz="5400" dirty="0" smtClean="0">
                <a:solidFill>
                  <a:srgbClr val="FFFF00"/>
                </a:solidFill>
                <a:latin typeface="Arial Black" pitchFamily="34" charset="0"/>
              </a:rPr>
              <a:t>Princess !</a:t>
            </a:r>
            <a:endParaRPr lang="en-US" sz="54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sm my offi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3957638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8" descr="sm back window 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3957638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7" descr="C:\Users\Owner\Documents\Giant Killers - Deaf Camp 2008\ClipArt Scans Pix\m_9b8389d13af37075edaabda5e7a64c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697895">
            <a:off x="1295400" y="4114800"/>
            <a:ext cx="205581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3" descr="F:\Peter Kobs work 10-15-08\Logos- Kobs 9-1-10\Final Logo versions 10-22-08\CityLinC Logo FINAL colo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48225" y="609600"/>
            <a:ext cx="33051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 descr="sm Pregnancy Counseling are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60375"/>
            <a:ext cx="3957638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13" descr="sm Family Ro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432175"/>
            <a:ext cx="3957638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7" descr="C:\Users\Owner\Documents\Giant Killers - Deaf Camp 2008\ClipArt Scans Pix\m_81196039f14c5a5ed43827a8786392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755052">
            <a:off x="5594350" y="878286"/>
            <a:ext cx="21812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3" descr="F:\Peter Kobs work 10-15-08\Logos- Kobs 9-1-10\Final Logo versions 10-22-08\CityLinC Logo FINAL colo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3733800"/>
            <a:ext cx="33051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3" descr="F:\Peter Kobs work 10-15-08\Logos- Kobs 9-1-10\Final Logo versions 10-22-08\CityLinC Logo FINAL col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733800"/>
            <a:ext cx="33051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381001"/>
            <a:ext cx="8610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Our Mission  </a:t>
            </a:r>
          </a:p>
          <a:p>
            <a:r>
              <a:rPr lang="en-US" sz="2800" dirty="0" smtClean="0">
                <a:latin typeface="Arial Black" pitchFamily="34" charset="0"/>
              </a:rPr>
              <a:t>We Connect</a:t>
            </a:r>
          </a:p>
          <a:p>
            <a:pPr marL="457200" indent="-457200"/>
            <a:r>
              <a:rPr lang="en-US" sz="2800" dirty="0" smtClean="0">
                <a:latin typeface="Arial Black" pitchFamily="34" charset="0"/>
              </a:rPr>
              <a:t>   1.  </a:t>
            </a: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Children and Youth </a:t>
            </a:r>
            <a:r>
              <a:rPr lang="en-US" sz="2800" dirty="0" smtClean="0">
                <a:latin typeface="Arial Black" pitchFamily="34" charset="0"/>
              </a:rPr>
              <a:t>to Loving Families</a:t>
            </a:r>
          </a:p>
          <a:p>
            <a:pPr marL="457200" indent="-457200"/>
            <a:r>
              <a:rPr lang="en-US" sz="2800" dirty="0" smtClean="0">
                <a:latin typeface="Arial Black" pitchFamily="34" charset="0"/>
              </a:rPr>
              <a:t>   2.  </a:t>
            </a: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Families</a:t>
            </a:r>
            <a:r>
              <a:rPr lang="en-US" sz="2800" dirty="0" smtClean="0">
                <a:latin typeface="Arial Black" pitchFamily="34" charset="0"/>
              </a:rPr>
              <a:t> to Secure Futures</a:t>
            </a:r>
          </a:p>
          <a:p>
            <a:pPr marL="457200" indent="-457200"/>
            <a:r>
              <a:rPr lang="en-US" sz="2800" dirty="0" smtClean="0">
                <a:latin typeface="Arial Black" pitchFamily="34" charset="0"/>
              </a:rPr>
              <a:t>   3.  </a:t>
            </a: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Individuals</a:t>
            </a:r>
            <a:r>
              <a:rPr lang="en-US" sz="2800" dirty="0" smtClean="0">
                <a:latin typeface="Arial Black" pitchFamily="34" charset="0"/>
              </a:rPr>
              <a:t> to Community, and</a:t>
            </a:r>
          </a:p>
          <a:p>
            <a:pPr marL="457200" indent="-457200"/>
            <a:r>
              <a:rPr lang="en-US" sz="2800" dirty="0" smtClean="0">
                <a:latin typeface="Arial Black" pitchFamily="34" charset="0"/>
              </a:rPr>
              <a:t>   4.  </a:t>
            </a: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Community</a:t>
            </a:r>
            <a:r>
              <a:rPr lang="en-US" sz="2800" dirty="0" smtClean="0">
                <a:latin typeface="Arial Black" pitchFamily="34" charset="0"/>
              </a:rPr>
              <a:t> to </a:t>
            </a: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Personal Faith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14800" y="3505200"/>
            <a:ext cx="434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</a:rPr>
              <a:t>Five Ministries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Foster Care &amp; Adoption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Pregnancy Help Center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Personal Counseling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Community Connection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Ministry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ityLinC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1676400" y="990600"/>
            <a:ext cx="5562600" cy="4171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3048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CityLinC Back-2-School Bash - Bailey Park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16386" name="Picture 2" descr="C:\Users\Owner\Pictures\Stuff-A-Bus lo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4187" y="5426075"/>
            <a:ext cx="8126413" cy="11271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7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Users\Owner\Pictures\David &amp; Goliath pix\CTP655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60350"/>
            <a:ext cx="5105400" cy="64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avid part 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9200" y="781050"/>
            <a:ext cx="67818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9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Users\Owner\Pictures\David &amp; Goliath pix\Are you smar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6450" y="304800"/>
            <a:ext cx="24955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 descr="C:\Users\Owner\Pictures\David &amp; Goliath pix\Are you smarter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280407">
            <a:off x="489974" y="489974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76600" y="1828800"/>
            <a:ext cx="5638800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David was a small </a:t>
            </a:r>
          </a:p>
          <a:p>
            <a:pPr marL="514350" indent="-514350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	     shepherd-__________.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 Goliath was a big, tall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______.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AutoNum type="arabicPeriod" startAt="3"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Saul was Israel’s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_________.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AutoNum type="arabicPeriod" startAt="4"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attracted David’s attention? ___________.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5.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was David’s first  </a:t>
            </a:r>
          </a:p>
          <a:p>
            <a:pPr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reaction? ___________.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OKMARK" val="AgEAAEoBAADdOvLlAQAAANCMnd8BFdERjHoAwE/Cl+sBAAAAfgIZENAvHUaqGtIlndnV2QAAAAACAAAAAAADZgAAqAAAABAAAAC3t4Cd7rVgS1DUMjVTKadmAAAAAASAAACgAAAAEAAAABbHoUtB5mdQ+vV1kJgeXabAAAAAdvLc/B2YJ62QFxsLkJL93BzfxW4yYG4mB+bZcb+Kvsf09FS0kRVsCy7HjpPRmqO0m2NhnPPJP7LA9zRmoQ1RZJgnrYEBsyf2FtF3mfMq706lqgJSoTuhB/SUg6qihHcmO/sfzU8RPpgabGwCIUqEYeunC8QWllNXiJTvlOjG/4kkmdM5tArP3jhvoiWyKqCEfxpa9VCtIIIirDb+XcPyUuESUrXzhpfYN4gMAWA9n9bsXbGxs96Do9MwHY4CzEHiFAAAADg5/Ro/ux+Zzm0wTqADTBQkkwUIxgAAAAAAbALGAEgBxgCo0ikAXMg0enQBxgAtjed5SAHGAAAAMQAiAAAAAOVeCkgBxgBAAAAAGPC3GgMAAADI5rpYHgAAAEAAAECgqEcHAAAAAAIAAADg0ikAQAAAAAAAAAACAAACAP/eAODlXgooXWEDAAAAAIAAAAD6CwDxWIjAGgEAAACgqEcHWHzAGgwAAAACAAAAWHzAGnDU6HlXfMAaUnzAGgAAAABTfMAaoKhHAAAAxgBY0ykBTNIpAP////8Y1CkANJitd48wgwH+////LIuzd1KHs3fkAAAA8AAAAAAAwBoQ1CkA5AAAAKZYs3cAAAQA4OVeChToXgoAAIQ0TAAATJIUDAAYtLcaGK63GoD52SJmJskBgPnZImYmyQGA+dkiZibJAQAAAAAAMAAA26EZdgAAAABWAEkARABFAE8AXwBUAFMALgBCAFUAUAAAAK13jzCDAXCsXAqAPDEAxDTneQAAMQCAPDEAHNIpAIQAAACAPDEAAgAAAqjRKQA5AgA7JQEAAMQ053nyNOd5AwAAAAAAAAAlAQAAuQEAACwIPACdcQDspQAAAAAAAAA4K2wK+NEpAFzINHr/////JQEAANg8MQAAAAAAAAAAAHA3PACAPDEAinfoeeDlXgpwrFwKBNIpAPt36AAAAAAAKAUAACwBAQEk0SkAhAAAAGDSKQA0mK137zCDAf7///8fhrN3Uoazdx4AAABQfMAaAADGAEjTKQCgqEcHNNIpAAAAAAAAADEAIgAAACTTKQAeAAAAAADGAFB8wBok0ykA8IqzdyyLs3f7oBl2AADGAAAAAABsAsYASAHGAKjSKQBcyDR6dAHGAC2N53lIAcYAAAAxACIAAAAA5V4KSAHGAEAAAAAY8LcaAwAAAMjmulgeAAAAQAAAQKCoRwcAAAAAAgAAAA=="/>
  <p:tag name="DRIVE" val="E:\video_ts"/>
  <p:tag name="STARTDVD" val="00:00:02:15"/>
  <p:tag name="SENDDVD" val="00:03:03:9"/>
  <p:tag name="FSDVD" val="False"/>
  <p:tag name="VOLDVD" val="0"/>
  <p:tag name="TITLEDVD" val="1"/>
  <p:tag name="CCPRO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OKMARK" val="AgEAAEoBAABkYVELAQAAANCMnd8BFdERjHoAwE/Cl+sBAAAAfgIZENAvHUaqGtIlndnV2QAAAAACAAAAAAADZgAAqAAAABAAAACz3Tfc4uaj3Me+W55X/LN0AAAAAASAAACgAAAAEAAAAJtVn7O8d9JMNxiFuv1vV1bAAAAATQIHy6OftDqhM2Aq4bif6/73yGGqLQSmyhpb/FYDEnQwROUbXVpJTKyHwgaWPmhHTxZMTulTBDwZrILvnetcIwxCw21+R7mB9GD7HpPszP0fAwQKGXZWE69SL2lBEQbSRSyiW+tE4RpV3N0kdouZX+NSrhpfogPovAUjycdXUN1waCuidFKDu7NSJkJBkrlP/FjL0c9i1t/CHxzU9UVl0F2brs9817zTSwHgri1xqJsrcRqtj/yAdTZf0gDdrvQxFAAAAL4SvOo03yfijNOydag4yy/O0Ti5rQAAAAAAbAKtAEgBrQAQzRQAXMg0enABrQAtjed5SAGtAAAAHgAgAAAAAHImB0gBrQA+AAAA+J2dFgMAAAC3EgPEHgAAAAAAAACgqPgDAAAAAAIAAABIzRQAPgAAAAAAAAACAAACmOHsAPhyJgf0VoQDAAAAAIAAAAA+AAA+xACtAAEAAACgqPgD+J2dFgwAAAACAAAA+J2dFnDU6Hn3nZ0W8p2dFgAAAADznZ0WoKj4AAAArQDAzRQBtMwUAP////+AzhQANJitd+FfPgH+////LIuzd1KHs3fkAAAA8AAAAAAAnRZ4zhQA5AAAAKZYs3cAAAQA+HImByx1JgcAAAAATAABTb0AHgzIqp0WAQAAAID52SJmJskBgPnZImYmyQGA+dkiZibJAQAAAAAA8EACGwAUAcIBAABWAEkARABFAE8AXwBUAFMALgBWAE8AQgAAABQAAAAAAGDMFACEzBQAxDTneU8UA8QoBYwChMwUAIQAAAAAAAAAAgAAABDMFAD83zV6/////8Q053nyNOd5DQAAAAAAAADiMud5txMDxGStJQCEzBQAhAAAAAAAAAA0zBQAYMwUAFzINHr/////4jLnecZ36HkwzBQAqHfoeSgFjAJAzBQAinfoeexFO3ooBYwCAAAAAAAAHgD4ciYHxxMDxGStJQAaAJ0BwgEAAITMFACQzBQADFcxelBqJgcBAAAA8HImBx4AAADwnZ0WAACtALDNFACgqPgDnMwUAAAAAAAAAB4AIAAAAIzNFAAeAAAAAACtAPCdnRaMzRQA8IqzdyyLs3c90Zl2AACtAAAAAABsAq0ASAGtABDNFABcyDR6cAGtAC2N53lIAa0AAAAeACAAAAAAciYHSAGtAD4AAAD4nZ0WAwAAALcSA8QeAAAAAAAAAKCo+AMAAAAAAgAAAA=="/>
  <p:tag name="DRIVE" val="E:\video_ts"/>
  <p:tag name="STARTDVD" val="00:00:02:15"/>
  <p:tag name="SENDDVD" val="00:03:03:9"/>
  <p:tag name="FSDVD" val="False"/>
  <p:tag name="VOLDVD" val="-1500"/>
  <p:tag name="TITLEDVD" val="1"/>
  <p:tag name="CCPRO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</TotalTime>
  <Words>225</Words>
  <Application>Microsoft Office PowerPoint</Application>
  <PresentationFormat>On-screen Show (4:3)</PresentationFormat>
  <Paragraphs>79</Paragraphs>
  <Slides>30</Slides>
  <Notes>0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Acrobat 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CityLinC</dc:creator>
  <cp:lastModifiedBy>CityLinC</cp:lastModifiedBy>
  <cp:revision>135</cp:revision>
  <dcterms:created xsi:type="dcterms:W3CDTF">2008-10-29T00:22:42Z</dcterms:created>
  <dcterms:modified xsi:type="dcterms:W3CDTF">2008-11-30T13:58:05Z</dcterms:modified>
</cp:coreProperties>
</file>