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9" r:id="rId2"/>
    <p:sldId id="289" r:id="rId3"/>
    <p:sldId id="290" r:id="rId4"/>
    <p:sldId id="293" r:id="rId5"/>
    <p:sldId id="300" r:id="rId6"/>
    <p:sldId id="294" r:id="rId7"/>
    <p:sldId id="295" r:id="rId8"/>
    <p:sldId id="266" r:id="rId9"/>
    <p:sldId id="274" r:id="rId10"/>
    <p:sldId id="279" r:id="rId11"/>
    <p:sldId id="280" r:id="rId12"/>
    <p:sldId id="276" r:id="rId13"/>
    <p:sldId id="297" r:id="rId14"/>
    <p:sldId id="277" r:id="rId15"/>
    <p:sldId id="278" r:id="rId16"/>
    <p:sldId id="262" r:id="rId17"/>
    <p:sldId id="261" r:id="rId18"/>
    <p:sldId id="263" r:id="rId19"/>
    <p:sldId id="272" r:id="rId20"/>
    <p:sldId id="271" r:id="rId21"/>
    <p:sldId id="270" r:id="rId22"/>
    <p:sldId id="283" r:id="rId23"/>
    <p:sldId id="287" r:id="rId24"/>
    <p:sldId id="286" r:id="rId25"/>
    <p:sldId id="285" r:id="rId26"/>
    <p:sldId id="296" r:id="rId27"/>
    <p:sldId id="298" r:id="rId28"/>
    <p:sldId id="281" r:id="rId29"/>
    <p:sldId id="269" r:id="rId30"/>
    <p:sldId id="29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wnloads\David%20Kills%20Goliath%20Animation%20-%20iLumina%20Bible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Owner\Downloads\CityLinC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wnloads\david%20part%20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0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0000"/>
                </a:solidFill>
              </a:rPr>
              <a:t>fled</a:t>
            </a:r>
            <a:r>
              <a:rPr lang="en-US" sz="3200" dirty="0" smtClean="0"/>
              <a:t> 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0000"/>
                </a:solidFill>
              </a:rPr>
              <a:t>afraid.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0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Life is a series of choices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Owner\Pictures\CityLinC pix 6-29-08\100_2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F:\CityLinC\Boyer Family Pix\sm citylinc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2813" y="533400"/>
            <a:ext cx="3659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43200" y="1219200"/>
            <a:ext cx="2303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90600" y="3733800"/>
          <a:ext cx="7518400" cy="2819400"/>
        </p:xfrm>
        <a:graphic>
          <a:graphicData uri="http://schemas.openxmlformats.org/presentationml/2006/ole">
            <p:oleObj spid="_x0000_s1026" name="Acrobat Document" r:id="rId6" imgW="87868800" imgH="328924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Pictures\David &amp; Goliath pix\Princess_2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9248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vid Kills Goliath Animation - iLumina Bib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715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wner\Pictures\David &amp; Goliath pix\David &amp; Goliath airbrush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2914"/>
            <a:ext cx="4267200" cy="2821686"/>
          </a:xfrm>
          <a:prstGeom prst="rect">
            <a:avLst/>
          </a:prstGeom>
          <a:noFill/>
        </p:spPr>
      </p:pic>
      <p:pic>
        <p:nvPicPr>
          <p:cNvPr id="3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"/>
            <a:ext cx="18908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Keep Your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Eye on the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Princess !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sm my off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sm back window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C:\Users\Owner\Documents\Giant Killers - Deaf Camp 2008\ClipArt Scans Pix\m_9b8389d13af37075edaabda5e7a64c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97895">
            <a:off x="1295400" y="4114800"/>
            <a:ext cx="2055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8225" y="6096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sm Pregnancy Counseling a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sm Family 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321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C:\Users\Owner\Documents\Giant Killers - Deaf Camp 2008\ClipArt Scans Pix\m_81196039f14c5a5ed43827a878639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32886">
            <a:off x="5594350" y="863600"/>
            <a:ext cx="2181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7338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38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81001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Our Mission  </a:t>
            </a:r>
          </a:p>
          <a:p>
            <a:r>
              <a:rPr lang="en-US" sz="2800" dirty="0" smtClean="0">
                <a:latin typeface="Arial Black" pitchFamily="34" charset="0"/>
              </a:rPr>
              <a:t>We Connect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1.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Children and Youth </a:t>
            </a:r>
            <a:r>
              <a:rPr lang="en-US" sz="2800" dirty="0" smtClean="0">
                <a:latin typeface="Arial Black" pitchFamily="34" charset="0"/>
              </a:rPr>
              <a:t>to Loving Families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2.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Families</a:t>
            </a:r>
            <a:r>
              <a:rPr lang="en-US" sz="2800" dirty="0" smtClean="0">
                <a:latin typeface="Arial Black" pitchFamily="34" charset="0"/>
              </a:rPr>
              <a:t> to Secure Futures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3.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Individuals</a:t>
            </a:r>
            <a:r>
              <a:rPr lang="en-US" sz="2800" dirty="0" smtClean="0">
                <a:latin typeface="Arial Black" pitchFamily="34" charset="0"/>
              </a:rPr>
              <a:t> to Community, and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4.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Community</a:t>
            </a:r>
            <a:r>
              <a:rPr lang="en-US" sz="2800" dirty="0" smtClean="0">
                <a:latin typeface="Arial Black" pitchFamily="34" charset="0"/>
              </a:rPr>
              <a:t> to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Personal Faith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5052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Five Ministries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Foster Care &amp; Adoption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Pregnancy Help Center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Personal Counseling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Community Connection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Ministry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tyLinC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676400" y="990600"/>
            <a:ext cx="5562600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CityLinC Back-2-School Bash - Bailey Park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Owner\Pictures\Stuff-A-Bus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" y="5426075"/>
            <a:ext cx="8126413" cy="1127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id part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810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OKMARK" val="AgEAAEoBAADdOvLlAQAAANCMnd8BFdERjHoAwE/Cl+sBAAAAfgIZENAvHUaqGtIlndnV2QAAAAACAAAAAAADZgAAqAAAABAAAAC3t4Cd7rVgS1DUMjVTKadmAAAAAASAAACgAAAAEAAAABbHoUtB5mdQ+vV1kJgeXabAAAAAdvLc/B2YJ62QFxsLkJL93BzfxW4yYG4mB+bZcb+Kvsf09FS0kRVsCy7HjpPRmqO0m2NhnPPJP7LA9zRmoQ1RZJgnrYEBsyf2FtF3mfMq706lqgJSoTuhB/SUg6qihHcmO/sfzU8RPpgabGwCIUqEYeunC8QWllNXiJTvlOjG/4kkmdM5tArP3jhvoiWyKqCEfxpa9VCtIIIirDb+XcPyUuESUrXzhpfYN4gMAWA9n9bsXbGxs96Do9MwHY4CzEHiFAAAADg5/Ro/ux+Zzm0wTqADTBQkkwUIxgAAAAAAbALGAEgBxgCo0ikAXMg0enQBxgAtjed5SAHGAAAAMQAiAAAAAOVeCkgBxgBAAAAAGPC3GgMAAADI5rpYHgAAAEAAAECgqEcHAAAAAAIAAADg0ikAQAAAAAAAAAACAAACAP/eAODlXgooXWEDAAAAAIAAAAD6CwDxWIjAGgEAAACgqEcHWHzAGgwAAAACAAAAWHzAGnDU6HlXfMAaUnzAGgAAAABTfMAaoKhHAAAAxgBY0ykBTNIpAP////8Y1CkANJitd48wgwH+////LIuzd1KHs3fkAAAA8AAAAAAAwBoQ1CkA5AAAAKZYs3cAAAQA4OVeChToXgoAAIQ0TAAATJIUDAAYtLcaGK63GoD52SJmJskBgPnZImYmyQGA+dkiZibJAQAAAAAAMAAA26EZdgAAAABWAEkARABFAE8AXwBUAFMALgBCAFUAUAAAAK13jzCDAXCsXAqAPDEAxDTneQAAMQCAPDEAHNIpAIQAAACAPDEAAgAAAqjRKQA5AgA7JQEAAMQ053nyNOd5AwAAAAAAAAAlAQAAuQEAACwIPACdcQDspQAAAAAAAAA4K2wK+NEpAFzINHr/////JQEAANg8MQAAAAAAAAAAAHA3PACAPDEAinfoeeDlXgpwrFwKBNIpAPt36AAAAAAAKAUAACwBAQEk0SkAhAAAAGDSKQA0mK137zCDAf7///8fhrN3Uoazdx4AAABQfMAaAADGAEjTKQCgqEcHNNIpAAAAAAAAADEAIgAAACTTKQAeAAAAAADGAFB8wBok0ykA8IqzdyyLs3f7oBl2AADGAAAAAABsAsYASAHGAKjSKQBcyDR6dAHGAC2N53lIAcYAAAAxACIAAAAA5V4KSAHGAEAAAAAY8LcaAwAAAMjmulgeAAAAQAAAQKCoRwcAAAAAAgAAAA=="/>
  <p:tag name="DRIVE" val="E:\video_ts"/>
  <p:tag name="STARTDVD" val="00:00:02:15"/>
  <p:tag name="SENDDVD" val="00:03:03:9"/>
  <p:tag name="FSDVD" val="False"/>
  <p:tag name="VOLDVD" val="0"/>
  <p:tag name="TITLEDVD" val="1"/>
  <p:tag name="CCPRO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OKMARK" val="AgEAAEoBAABkYVELAQAAANCMnd8BFdERjHoAwE/Cl+sBAAAAfgIZENAvHUaqGtIlndnV2QAAAAACAAAAAAADZgAAqAAAABAAAACz3Tfc4uaj3Me+W55X/LN0AAAAAASAAACgAAAAEAAAAJtVn7O8d9JMNxiFuv1vV1bAAAAATQIHy6OftDqhM2Aq4bif6/73yGGqLQSmyhpb/FYDEnQwROUbXVpJTKyHwgaWPmhHTxZMTulTBDwZrILvnetcIwxCw21+R7mB9GD7HpPszP0fAwQKGXZWE69SL2lBEQbSRSyiW+tE4RpV3N0kdouZX+NSrhpfogPovAUjycdXUN1waCuidFKDu7NSJkJBkrlP/FjL0c9i1t/CHxzU9UVl0F2brs9817zTSwHgri1xqJsrcRqtj/yAdTZf0gDdrvQxFAAAAL4SvOo03yfijNOydag4yy/O0Ti5rQAAAAAAbAKtAEgBrQAQzRQAXMg0enABrQAtjed5SAGtAAAAHgAgAAAAAHImB0gBrQA+AAAA+J2dFgMAAAC3EgPEHgAAAAAAAACgqPgDAAAAAAIAAABIzRQAPgAAAAAAAAACAAACmOHsAPhyJgf0VoQDAAAAAIAAAAA+AAA+xACtAAEAAACgqPgD+J2dFgwAAAACAAAA+J2dFnDU6Hn3nZ0W8p2dFgAAAADznZ0WoKj4AAAArQDAzRQBtMwUAP////+AzhQANJitd+FfPgH+////LIuzd1KHs3fkAAAA8AAAAAAAnRZ4zhQA5AAAAKZYs3cAAAQA+HImByx1JgcAAAAATAABTb0AHgzIqp0WAQAAAID52SJmJskBgPnZImYmyQGA+dkiZibJAQAAAAAA8EACGwAUAcIBAABWAEkARABFAE8AXwBUAFMALgBWAE8AQgAAABQAAAAAAGDMFACEzBQAxDTneU8UA8QoBYwChMwUAIQAAAAAAAAAAgAAABDMFAD83zV6/////8Q053nyNOd5DQAAAAAAAADiMud5txMDxGStJQCEzBQAhAAAAAAAAAA0zBQAYMwUAFzINHr/////4jLnecZ36HkwzBQAqHfoeSgFjAJAzBQAinfoeexFO3ooBYwCAAAAAAAAHgD4ciYHxxMDxGStJQAaAJ0BwgEAAITMFACQzBQADFcxelBqJgcBAAAA8HImBx4AAADwnZ0WAACtALDNFACgqPgDnMwUAAAAAAAAAB4AIAAAAIzNFAAeAAAAAACtAPCdnRaMzRQA8IqzdyyLs3c90Zl2AACtAAAAAABsAq0ASAGtABDNFABcyDR6cAGtAC2N53lIAa0AAAAeACAAAAAAciYHSAGtAD4AAAD4nZ0WAwAAALcSA8QeAAAAAAAAAKCo+AMAAAAAAgAAAA=="/>
  <p:tag name="DRIVE" val="E:\video_ts"/>
  <p:tag name="STARTDVD" val="00:00:02:15"/>
  <p:tag name="SENDDVD" val="00:03:03:9"/>
  <p:tag name="FSDVD" val="False"/>
  <p:tag name="VOLDVD" val="-1500"/>
  <p:tag name="TITLEDVD" val="1"/>
  <p:tag name="CCPRO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225</Words>
  <Application>Microsoft Office PowerPoint</Application>
  <PresentationFormat>On-screen Show (4:3)</PresentationFormat>
  <Paragraphs>79</Paragraphs>
  <Slides>30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CityLinC</cp:lastModifiedBy>
  <cp:revision>133</cp:revision>
  <dcterms:created xsi:type="dcterms:W3CDTF">2008-10-29T00:22:42Z</dcterms:created>
  <dcterms:modified xsi:type="dcterms:W3CDTF">2008-11-09T13:23:18Z</dcterms:modified>
</cp:coreProperties>
</file>