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8"/>
  </p:notesMasterIdLst>
  <p:sldIdLst>
    <p:sldId id="307" r:id="rId2"/>
    <p:sldId id="308" r:id="rId3"/>
    <p:sldId id="309" r:id="rId4"/>
    <p:sldId id="310" r:id="rId5"/>
    <p:sldId id="279" r:id="rId6"/>
    <p:sldId id="280" r:id="rId7"/>
    <p:sldId id="274" r:id="rId8"/>
    <p:sldId id="276" r:id="rId9"/>
    <p:sldId id="297" r:id="rId10"/>
    <p:sldId id="277" r:id="rId11"/>
    <p:sldId id="278" r:id="rId12"/>
    <p:sldId id="262" r:id="rId13"/>
    <p:sldId id="261" r:id="rId14"/>
    <p:sldId id="263" r:id="rId15"/>
    <p:sldId id="272" r:id="rId16"/>
    <p:sldId id="271" r:id="rId17"/>
    <p:sldId id="270" r:id="rId18"/>
    <p:sldId id="305" r:id="rId19"/>
    <p:sldId id="304" r:id="rId20"/>
    <p:sldId id="286" r:id="rId21"/>
    <p:sldId id="285" r:id="rId22"/>
    <p:sldId id="301" r:id="rId23"/>
    <p:sldId id="302" r:id="rId24"/>
    <p:sldId id="283" r:id="rId25"/>
    <p:sldId id="287" r:id="rId26"/>
    <p:sldId id="30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2521-F4B9-4F47-AEAC-E86BE22BF23E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5200-D624-4F22-9D00-B8BD89FBB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85F8-7A2F-468B-8B02-33A4F3F323D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C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C000"/>
                </a:solidFill>
              </a:rPr>
              <a:t>fled </a:t>
            </a:r>
            <a:r>
              <a:rPr lang="en-US" sz="3200" dirty="0" smtClean="0"/>
              <a:t>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C000"/>
                </a:solidFill>
              </a:rPr>
              <a:t>afraid.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C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Life is a series of </a:t>
            </a:r>
            <a:r>
              <a:rPr lang="en-US" sz="3900" dirty="0" smtClean="0">
                <a:solidFill>
                  <a:srgbClr val="FFC000"/>
                </a:solidFill>
                <a:latin typeface="Arial Black" pitchFamily="34" charset="0"/>
              </a:rPr>
              <a:t>challenges </a:t>
            </a:r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4419600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Giants David Could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Kill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Samuel 21:15-22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5" descr="gia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5814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6" descr="goliath 1"/>
          <p:cNvPicPr>
            <a:picLocks noChangeAspect="1" noChangeArrowheads="1"/>
          </p:cNvPicPr>
          <p:nvPr/>
        </p:nvPicPr>
        <p:blipFill>
          <a:blip r:embed="rId4" cstate="print"/>
          <a:srcRect l="26901"/>
          <a:stretch>
            <a:fillRect/>
          </a:stretch>
        </p:blipFill>
        <p:spPr bwMode="auto">
          <a:xfrm>
            <a:off x="7048500" y="8382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7" descr="Goliath 2"/>
          <p:cNvPicPr>
            <a:picLocks noChangeAspect="1" noChangeArrowheads="1"/>
          </p:cNvPicPr>
          <p:nvPr/>
        </p:nvPicPr>
        <p:blipFill>
          <a:blip r:embed="rId5" cstate="print"/>
          <a:srcRect r="33803" b="14043"/>
          <a:stretch>
            <a:fillRect/>
          </a:stretch>
        </p:blipFill>
        <p:spPr bwMode="auto">
          <a:xfrm>
            <a:off x="641350" y="838200"/>
            <a:ext cx="118745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8" descr="Goliath 2"/>
          <p:cNvPicPr>
            <a:picLocks noChangeAspect="1" noChangeArrowheads="1"/>
          </p:cNvPicPr>
          <p:nvPr/>
        </p:nvPicPr>
        <p:blipFill>
          <a:blip r:embed="rId6" cstate="print"/>
          <a:srcRect l="33920" b="14023"/>
          <a:stretch>
            <a:fillRect/>
          </a:stretch>
        </p:blipFill>
        <p:spPr bwMode="auto">
          <a:xfrm>
            <a:off x="6888163" y="35814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362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Guilt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0" y="5181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Lust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34200" y="2438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1054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Bitterness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  <p:pic>
        <p:nvPicPr>
          <p:cNvPr id="6" name="Picture 6" descr="goliath 1"/>
          <p:cNvPicPr>
            <a:picLocks noChangeAspect="1" noChangeArrowheads="1"/>
          </p:cNvPicPr>
          <p:nvPr/>
        </p:nvPicPr>
        <p:blipFill>
          <a:blip r:embed="rId5" cstate="print"/>
          <a:srcRect l="26901"/>
          <a:stretch>
            <a:fillRect/>
          </a:stretch>
        </p:blipFill>
        <p:spPr bwMode="auto">
          <a:xfrm>
            <a:off x="5334000" y="11430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7" descr="Goliath 2"/>
          <p:cNvPicPr>
            <a:picLocks noChangeAspect="1" noChangeArrowheads="1"/>
          </p:cNvPicPr>
          <p:nvPr/>
        </p:nvPicPr>
        <p:blipFill>
          <a:blip r:embed="rId6" cstate="print"/>
          <a:srcRect r="33803" b="14043"/>
          <a:stretch>
            <a:fillRect/>
          </a:stretch>
        </p:blipFill>
        <p:spPr bwMode="auto">
          <a:xfrm>
            <a:off x="2313781" y="990600"/>
            <a:ext cx="1039019" cy="16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8" descr="Goliath 2"/>
          <p:cNvPicPr>
            <a:picLocks noChangeAspect="1" noChangeArrowheads="1"/>
          </p:cNvPicPr>
          <p:nvPr/>
        </p:nvPicPr>
        <p:blipFill>
          <a:blip r:embed="rId7" cstate="print"/>
          <a:srcRect l="33920" b="14023"/>
          <a:stretch>
            <a:fillRect/>
          </a:stretch>
        </p:blipFill>
        <p:spPr bwMode="auto">
          <a:xfrm>
            <a:off x="5867400" y="38100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5" descr="giant-gre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4290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ocuments\Dale's Sermons 7-21-08\Keep Your Eye on the Princess 11-9-08\Valley of Elah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448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“Now the Philistines had gathered their armies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Socoh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Azekah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And Saul was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camped in the Valley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69900"/>
            <a:ext cx="89916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en-US" b="1" dirty="0"/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Focus</a:t>
            </a:r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Philippians 3:7-14, 20-21</a:t>
            </a:r>
          </a:p>
          <a:p>
            <a:pPr marL="342900" indent="-342900" algn="ctr"/>
            <a:endParaRPr lang="en-US" sz="2000" b="1" dirty="0">
              <a:solidFill>
                <a:srgbClr val="FF00FF"/>
              </a:solidFill>
            </a:endParaRPr>
          </a:p>
          <a:p>
            <a:pPr marL="342900" indent="-342900" algn="ctr"/>
            <a:r>
              <a:rPr lang="en-US" sz="2800" b="1" dirty="0"/>
              <a:t>7  Things that were gain to me, I consider them lost for Christ. 8 I count all things loss for </a:t>
            </a:r>
            <a:r>
              <a:rPr lang="en-US" sz="2800" b="1" dirty="0">
                <a:solidFill>
                  <a:srgbClr val="FF9900"/>
                </a:solidFill>
              </a:rPr>
              <a:t>the excellent knowledge of Christ</a:t>
            </a:r>
            <a:r>
              <a:rPr lang="en-US" sz="2800" b="1" dirty="0"/>
              <a:t> Jesus my Lord, for whom I have suffered the loss of all things, and count them as rubbish, </a:t>
            </a:r>
            <a:r>
              <a:rPr lang="en-US" sz="2800" b="1" dirty="0">
                <a:solidFill>
                  <a:srgbClr val="FF9900"/>
                </a:solidFill>
              </a:rPr>
              <a:t>that I may gain Christ.</a:t>
            </a:r>
            <a:r>
              <a:rPr lang="en-US" sz="2800" b="1" dirty="0"/>
              <a:t>  10 </a:t>
            </a:r>
            <a:r>
              <a:rPr lang="en-US" sz="2800" b="1" dirty="0">
                <a:solidFill>
                  <a:srgbClr val="FF9900"/>
                </a:solidFill>
              </a:rPr>
              <a:t>That I may know Him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FF9900"/>
                </a:solidFill>
              </a:rPr>
              <a:t>power of His resurrection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9900"/>
                </a:solidFill>
              </a:rPr>
              <a:t>fellowship of His sufferings</a:t>
            </a:r>
            <a:r>
              <a:rPr lang="en-US" sz="2800" b="1" dirty="0"/>
              <a:t>, being </a:t>
            </a:r>
            <a:r>
              <a:rPr lang="en-US" sz="2800" b="1" dirty="0">
                <a:solidFill>
                  <a:srgbClr val="FF9900"/>
                </a:solidFill>
              </a:rPr>
              <a:t>conformed to His death. </a:t>
            </a:r>
            <a:r>
              <a:rPr lang="en-US" sz="3000" b="1" dirty="0">
                <a:solidFill>
                  <a:srgbClr val="FF9900"/>
                </a:solidFill>
              </a:rPr>
              <a:t>  </a:t>
            </a:r>
            <a:br>
              <a:rPr lang="en-US" sz="3000" b="1" dirty="0">
                <a:solidFill>
                  <a:srgbClr val="FF9900"/>
                </a:solidFill>
              </a:rPr>
            </a:br>
            <a:endParaRPr lang="en-US" sz="3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95338"/>
            <a:ext cx="89916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 b="1" dirty="0"/>
              <a:t>12 Not that I have already attained, </a:t>
            </a:r>
          </a:p>
          <a:p>
            <a:pPr marL="342900" indent="-342900" algn="ctr"/>
            <a:r>
              <a:rPr lang="en-US" sz="3200" b="1" dirty="0"/>
              <a:t>or am already perfect. </a:t>
            </a:r>
            <a:r>
              <a:rPr lang="en-US" sz="3200" b="1" dirty="0">
                <a:solidFill>
                  <a:srgbClr val="FF9900"/>
                </a:solidFill>
              </a:rPr>
              <a:t>But I press on,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that I may lay hold of Christ Jesus.</a:t>
            </a:r>
          </a:p>
          <a:p>
            <a:pPr marL="342900" indent="-342900" algn="ctr"/>
            <a:endParaRPr lang="en-US" sz="3200" b="1" dirty="0">
              <a:solidFill>
                <a:srgbClr val="FF9900"/>
              </a:solidFill>
            </a:endParaRPr>
          </a:p>
          <a:p>
            <a:pPr marL="342900" indent="-342900" algn="ctr"/>
            <a:r>
              <a:rPr lang="en-US" sz="3200" b="1" dirty="0"/>
              <a:t>13 Brethren, I do not consider myself to have arrived.  But one thing I do, </a:t>
            </a:r>
            <a:r>
              <a:rPr lang="en-US" sz="3200" b="1" dirty="0">
                <a:solidFill>
                  <a:srgbClr val="FF9900"/>
                </a:solidFill>
              </a:rPr>
              <a:t>forgetting those things which are behind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9900"/>
                </a:solidFill>
              </a:rPr>
              <a:t>reaching forward</a:t>
            </a:r>
            <a:r>
              <a:rPr lang="en-US" sz="3200" b="1" dirty="0"/>
              <a:t> to those things which are ahead, 14 </a:t>
            </a:r>
            <a:r>
              <a:rPr lang="en-US" sz="3200" b="1" dirty="0">
                <a:solidFill>
                  <a:srgbClr val="FF9900"/>
                </a:solidFill>
              </a:rPr>
              <a:t>I press toward the goal</a:t>
            </a:r>
            <a:r>
              <a:rPr lang="en-US" sz="3200" b="1" dirty="0"/>
              <a:t> for </a:t>
            </a:r>
            <a:r>
              <a:rPr lang="en-US" sz="3200" b="1" dirty="0">
                <a:solidFill>
                  <a:srgbClr val="FF9900"/>
                </a:solidFill>
              </a:rPr>
              <a:t>the prize of the upward call of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God</a:t>
            </a:r>
            <a:r>
              <a:rPr lang="en-US" sz="3200" b="1" dirty="0"/>
              <a:t> in Christ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Keep Your Eye on the Princess 11-9-08\Valley of Elah - with gas 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59" y="201606"/>
            <a:ext cx="6734541" cy="448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“The Philistines stood on a mountain on one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side, and Israel was on the other side, with a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valley between them.”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wner\Documents\Dale's Sermons 7-21-08\Keep Your Eye on the Princess 11-9-08\Valley of Elah - Goliath's 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7315200" cy="3657600"/>
          </a:xfrm>
          <a:prstGeom prst="rect">
            <a:avLst/>
          </a:prstGeom>
          <a:noFill/>
        </p:spPr>
      </p:pic>
      <p:pic>
        <p:nvPicPr>
          <p:cNvPr id="4101" name="Picture 5" descr="C:\Users\Owner\Documents\Dale's Sermons 7-21-08\Keep Your Eye on the Princess 11-9-08\Valley of Elah - valley floor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381</Words>
  <Application>Microsoft Office PowerPoint</Application>
  <PresentationFormat>On-screen Show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Four Giants David Could  Not Kill  II Samuel 21:15-22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Boyer</cp:lastModifiedBy>
  <cp:revision>155</cp:revision>
  <dcterms:created xsi:type="dcterms:W3CDTF">2008-10-29T00:22:42Z</dcterms:created>
  <dcterms:modified xsi:type="dcterms:W3CDTF">2019-01-26T20:21:11Z</dcterms:modified>
</cp:coreProperties>
</file>