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8"/>
  </p:notesMasterIdLst>
  <p:sldIdLst>
    <p:sldId id="307" r:id="rId2"/>
    <p:sldId id="308" r:id="rId3"/>
    <p:sldId id="309" r:id="rId4"/>
    <p:sldId id="310" r:id="rId5"/>
    <p:sldId id="279" r:id="rId6"/>
    <p:sldId id="280" r:id="rId7"/>
    <p:sldId id="274" r:id="rId8"/>
    <p:sldId id="276" r:id="rId9"/>
    <p:sldId id="297" r:id="rId10"/>
    <p:sldId id="277" r:id="rId11"/>
    <p:sldId id="278" r:id="rId12"/>
    <p:sldId id="262" r:id="rId13"/>
    <p:sldId id="261" r:id="rId14"/>
    <p:sldId id="263" r:id="rId15"/>
    <p:sldId id="272" r:id="rId16"/>
    <p:sldId id="271" r:id="rId17"/>
    <p:sldId id="270" r:id="rId18"/>
    <p:sldId id="305" r:id="rId19"/>
    <p:sldId id="304" r:id="rId20"/>
    <p:sldId id="286" r:id="rId21"/>
    <p:sldId id="285" r:id="rId22"/>
    <p:sldId id="301" r:id="rId23"/>
    <p:sldId id="302" r:id="rId24"/>
    <p:sldId id="283" r:id="rId25"/>
    <p:sldId id="287" r:id="rId26"/>
    <p:sldId id="30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1C"/>
    <a:srgbClr val="6D03D7"/>
    <a:srgbClr val="FC1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94693" autoAdjust="0"/>
  </p:normalViewPr>
  <p:slideViewPr>
    <p:cSldViewPr>
      <p:cViewPr>
        <p:scale>
          <a:sx n="66" d="100"/>
          <a:sy n="66" d="100"/>
        </p:scale>
        <p:origin x="-169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2521-F4B9-4F47-AEAC-E86BE22BF23E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5200-D624-4F22-9D00-B8BD89FBB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85F8-7A2F-468B-8B02-33A4F3F323D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9169-2FB4-4E13-AF18-9B213DB466AC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C15A-A41C-4AA5-AF06-3FF7ABD0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5042-F34C-41D4-913C-EF879FC5DA0B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A5B2-B7F8-4CC6-90D0-6A6B9093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894E-0C83-4E55-AEFD-F4E27FF92A69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1A18-1B7D-44AD-B7BE-C62B85D6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D0-F593-4834-A1CA-3A1C8EE6A035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77A-0BCC-4E41-8643-A7353F39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B28D-A0DF-4D63-A229-D32483BBF222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CD93-2DD0-4BE3-A095-C4E54D73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83B-7DE8-4EA4-8158-7988ECBAF43C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3EF3-43CF-4333-B8A2-8AAC4E34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6656-FE6E-457F-A2E4-2BA874696BC0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9D77-0B8E-4598-8CC7-F80B175F3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533-374C-486E-B2AC-3EB1AD811AEA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3F8A-C5E3-492C-A01E-3C5FF1E2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EBD-8FC7-4F22-AD88-D48BBDD790D1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487E-3259-4BD2-8251-E188EF94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CE41-2D23-4995-95FA-69DC6C7314DF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3D08-559E-41C9-AEF7-3864D598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485A-5235-453A-9888-FB4E83CC5326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402B-2411-4B27-A454-3AB8CDC6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38270-0646-4E95-B732-9CA9B4109F87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080AE7-4C69-448D-B162-169BC60D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24  And </a:t>
            </a:r>
            <a:r>
              <a:rPr lang="en-US" sz="3200" dirty="0">
                <a:solidFill>
                  <a:srgbClr val="FFC000"/>
                </a:solidFill>
              </a:rPr>
              <a:t>all</a:t>
            </a:r>
            <a:r>
              <a:rPr lang="en-US" sz="3200" dirty="0"/>
              <a:t> the men of </a:t>
            </a:r>
            <a:r>
              <a:rPr lang="en-US" sz="3200" dirty="0" smtClean="0"/>
              <a:t>Israel </a:t>
            </a:r>
            <a:r>
              <a:rPr lang="en-US" sz="3200" dirty="0" smtClean="0">
                <a:solidFill>
                  <a:srgbClr val="FFC000"/>
                </a:solidFill>
              </a:rPr>
              <a:t>fled </a:t>
            </a:r>
            <a:r>
              <a:rPr lang="en-US" sz="3200" dirty="0" smtClean="0"/>
              <a:t>and </a:t>
            </a:r>
            <a:r>
              <a:rPr lang="en-US" sz="3200" dirty="0"/>
              <a:t>were very </a:t>
            </a:r>
            <a:r>
              <a:rPr lang="en-US" sz="3200" dirty="0">
                <a:solidFill>
                  <a:srgbClr val="FFC000"/>
                </a:solidFill>
              </a:rPr>
              <a:t>afraid.</a:t>
            </a:r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3200" dirty="0"/>
              <a:t>25  And the men of Israel said, Have you seen this man that </a:t>
            </a:r>
            <a:r>
              <a:rPr lang="en-US" sz="3200" dirty="0" smtClean="0"/>
              <a:t>defies </a:t>
            </a:r>
            <a:r>
              <a:rPr lang="en-US" sz="3200" dirty="0"/>
              <a:t>Israel ?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Behold, it has been said, that the man who kills him, the king will give him his daughter, </a:t>
            </a:r>
            <a:r>
              <a:rPr lang="en-US" sz="3200" dirty="0">
                <a:solidFill>
                  <a:srgbClr val="FFC000"/>
                </a:solidFill>
              </a:rPr>
              <a:t>Princess Michal, </a:t>
            </a:r>
            <a:r>
              <a:rPr lang="en-US" sz="3200" dirty="0">
                <a:solidFill>
                  <a:srgbClr val="FFFF00"/>
                </a:solidFill>
              </a:rPr>
              <a:t>and give him great riches, and his family will live tax-free!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3315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26  And David asked the men to repeat what they said: </a:t>
            </a:r>
          </a:p>
          <a:p>
            <a:r>
              <a:rPr lang="en-US" sz="3200" dirty="0"/>
              <a:t>What shall happen to the man that kills this Philistine?   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Who is this uncircumcised Philistine, that he should defy the armies of the living God?</a:t>
            </a:r>
          </a:p>
          <a:p>
            <a:endParaRPr lang="en-US" sz="3200" dirty="0"/>
          </a:p>
          <a:p>
            <a:r>
              <a:rPr lang="en-US" sz="3200" dirty="0"/>
              <a:t>27  And the men repeated their answer, saying, That’s what will happen to the man that kills Goliath!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14339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Pictures\David &amp; Goliath pix\Dav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381000"/>
            <a:ext cx="7550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Owner\Pictures\David &amp; Goliath pix\Princess_Croppe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81000"/>
            <a:ext cx="904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838200"/>
            <a:ext cx="9070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Picture 2" descr="C:\Users\Owner\Pictures\David &amp; Goliath pix\maze.gif"/>
          <p:cNvSpPr>
            <a:spLocks noChangeAspect="1" noChangeArrowheads="1"/>
          </p:cNvSpPr>
          <p:nvPr/>
        </p:nvSpPr>
        <p:spPr bwMode="auto">
          <a:xfrm>
            <a:off x="36513" y="817563"/>
            <a:ext cx="9107487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458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Life is a series of </a:t>
            </a:r>
            <a:r>
              <a:rPr lang="en-US" sz="3900" dirty="0" smtClean="0">
                <a:solidFill>
                  <a:srgbClr val="FFC000"/>
                </a:solidFill>
                <a:latin typeface="Arial Black" pitchFamily="34" charset="0"/>
              </a:rPr>
              <a:t>challenges </a:t>
            </a:r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wner\Pictures\David &amp; Goliath pix\Ma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wner\Pictures\David &amp; Goliath pix\maz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4419600" cy="4953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Giants David Could 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Kill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Samuel 21:15-22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1" name="Picture 5" descr="giant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35814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2" name="Picture 6" descr="goliath 1"/>
          <p:cNvPicPr>
            <a:picLocks noChangeAspect="1" noChangeArrowheads="1"/>
          </p:cNvPicPr>
          <p:nvPr/>
        </p:nvPicPr>
        <p:blipFill>
          <a:blip r:embed="rId4" cstate="print"/>
          <a:srcRect l="26901"/>
          <a:stretch>
            <a:fillRect/>
          </a:stretch>
        </p:blipFill>
        <p:spPr bwMode="auto">
          <a:xfrm>
            <a:off x="7048500" y="8382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3" name="Picture 7" descr="Goliath 2"/>
          <p:cNvPicPr>
            <a:picLocks noChangeAspect="1" noChangeArrowheads="1"/>
          </p:cNvPicPr>
          <p:nvPr/>
        </p:nvPicPr>
        <p:blipFill>
          <a:blip r:embed="rId5" cstate="print"/>
          <a:srcRect r="33803" b="14043"/>
          <a:stretch>
            <a:fillRect/>
          </a:stretch>
        </p:blipFill>
        <p:spPr bwMode="auto">
          <a:xfrm>
            <a:off x="641350" y="838200"/>
            <a:ext cx="118745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4" name="Picture 8" descr="Goliath 2"/>
          <p:cNvPicPr>
            <a:picLocks noChangeAspect="1" noChangeArrowheads="1"/>
          </p:cNvPicPr>
          <p:nvPr/>
        </p:nvPicPr>
        <p:blipFill>
          <a:blip r:embed="rId6" cstate="print"/>
          <a:srcRect l="33920" b="14023"/>
          <a:stretch>
            <a:fillRect/>
          </a:stretch>
        </p:blipFill>
        <p:spPr bwMode="auto">
          <a:xfrm>
            <a:off x="6888163" y="35814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2362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Guilt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0" y="5181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Lust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34200" y="2438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Greed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51054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Bitterness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  <p:pic>
        <p:nvPicPr>
          <p:cNvPr id="6" name="Picture 6" descr="goliath 1"/>
          <p:cNvPicPr>
            <a:picLocks noChangeAspect="1" noChangeArrowheads="1"/>
          </p:cNvPicPr>
          <p:nvPr/>
        </p:nvPicPr>
        <p:blipFill>
          <a:blip r:embed="rId5" cstate="print"/>
          <a:srcRect l="26901"/>
          <a:stretch>
            <a:fillRect/>
          </a:stretch>
        </p:blipFill>
        <p:spPr bwMode="auto">
          <a:xfrm>
            <a:off x="5334000" y="11430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7" descr="Goliath 2"/>
          <p:cNvPicPr>
            <a:picLocks noChangeAspect="1" noChangeArrowheads="1"/>
          </p:cNvPicPr>
          <p:nvPr/>
        </p:nvPicPr>
        <p:blipFill>
          <a:blip r:embed="rId6" cstate="print"/>
          <a:srcRect r="33803" b="14043"/>
          <a:stretch>
            <a:fillRect/>
          </a:stretch>
        </p:blipFill>
        <p:spPr bwMode="auto">
          <a:xfrm>
            <a:off x="2313781" y="990600"/>
            <a:ext cx="1039019" cy="16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8" descr="Goliath 2"/>
          <p:cNvPicPr>
            <a:picLocks noChangeAspect="1" noChangeArrowheads="1"/>
          </p:cNvPicPr>
          <p:nvPr/>
        </p:nvPicPr>
        <p:blipFill>
          <a:blip r:embed="rId7" cstate="print"/>
          <a:srcRect l="33920" b="14023"/>
          <a:stretch>
            <a:fillRect/>
          </a:stretch>
        </p:blipFill>
        <p:spPr bwMode="auto">
          <a:xfrm>
            <a:off x="5867400" y="38100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5" descr="giant-gre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34290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ocuments\Dale's Sermons 7-21-08\Keep Your Eye on the Princess 11-9-08\Valley of Elah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448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876800"/>
            <a:ext cx="792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“Now the Philistines had gathered their armies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Socoh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Azekah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And Saul was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camped in the Valley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3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1560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Owner\Pictures\David &amp; Goliath pix\giant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163" y="990600"/>
            <a:ext cx="1989137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075" y="2011363"/>
            <a:ext cx="13049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7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7" descr="C:\Users\Owner\Pictures\David &amp; Goliath pix\cros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838200"/>
            <a:ext cx="371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1268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413" y="3429000"/>
            <a:ext cx="2135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386013"/>
            <a:ext cx="14684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7543800" y="14478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6D03D7"/>
                </a:solidFill>
                <a:latin typeface="Arial Black" pitchFamily="34" charset="0"/>
              </a:rPr>
              <a:t>JOY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152400" y="1739900"/>
            <a:ext cx="144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Think </a:t>
            </a:r>
            <a:r>
              <a:rPr lang="en-US" sz="2800" dirty="0" err="1" smtClean="0">
                <a:solidFill>
                  <a:srgbClr val="FFC000"/>
                </a:solidFill>
                <a:latin typeface="Arial Black" pitchFamily="34" charset="0"/>
              </a:rPr>
              <a:t>aboutJesus</a:t>
            </a:r>
            <a:endParaRPr lang="en-U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69900"/>
            <a:ext cx="89916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en-US" b="1" dirty="0"/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Focus</a:t>
            </a:r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Philippians 3:7-14, 20-21</a:t>
            </a:r>
          </a:p>
          <a:p>
            <a:pPr marL="342900" indent="-342900" algn="ctr"/>
            <a:endParaRPr lang="en-US" sz="2000" b="1" dirty="0">
              <a:solidFill>
                <a:srgbClr val="FF00FF"/>
              </a:solidFill>
            </a:endParaRPr>
          </a:p>
          <a:p>
            <a:pPr marL="342900" indent="-342900" algn="ctr"/>
            <a:r>
              <a:rPr lang="en-US" sz="2800" b="1" dirty="0"/>
              <a:t>7  Things that were gain to me, I consider them lost for Christ. 8 I count all things loss for </a:t>
            </a:r>
            <a:r>
              <a:rPr lang="en-US" sz="2800" b="1" dirty="0">
                <a:solidFill>
                  <a:srgbClr val="FF9900"/>
                </a:solidFill>
              </a:rPr>
              <a:t>the excellent knowledge of Christ</a:t>
            </a:r>
            <a:r>
              <a:rPr lang="en-US" sz="2800" b="1" dirty="0"/>
              <a:t> Jesus my Lord, for whom I have suffered the loss of all things, and count them as rubbish, </a:t>
            </a:r>
            <a:r>
              <a:rPr lang="en-US" sz="2800" b="1" dirty="0">
                <a:solidFill>
                  <a:srgbClr val="FF9900"/>
                </a:solidFill>
              </a:rPr>
              <a:t>that I may gain Christ.</a:t>
            </a:r>
            <a:r>
              <a:rPr lang="en-US" sz="2800" b="1" dirty="0"/>
              <a:t>  10 </a:t>
            </a:r>
            <a:r>
              <a:rPr lang="en-US" sz="2800" b="1" dirty="0">
                <a:solidFill>
                  <a:srgbClr val="FF9900"/>
                </a:solidFill>
              </a:rPr>
              <a:t>That I may know Him</a:t>
            </a:r>
            <a:r>
              <a:rPr lang="en-US" sz="2800" b="1" dirty="0"/>
              <a:t> and the </a:t>
            </a:r>
            <a:r>
              <a:rPr lang="en-US" sz="2800" b="1" dirty="0">
                <a:solidFill>
                  <a:srgbClr val="FF9900"/>
                </a:solidFill>
              </a:rPr>
              <a:t>power of His resurrection</a:t>
            </a:r>
            <a:r>
              <a:rPr lang="en-US" sz="2800" b="1" dirty="0"/>
              <a:t>, and the </a:t>
            </a:r>
            <a:r>
              <a:rPr lang="en-US" sz="2800" b="1" dirty="0">
                <a:solidFill>
                  <a:srgbClr val="FF9900"/>
                </a:solidFill>
              </a:rPr>
              <a:t>fellowship of His sufferings</a:t>
            </a:r>
            <a:r>
              <a:rPr lang="en-US" sz="2800" b="1" dirty="0"/>
              <a:t>, being </a:t>
            </a:r>
            <a:r>
              <a:rPr lang="en-US" sz="2800" b="1" dirty="0">
                <a:solidFill>
                  <a:srgbClr val="FF9900"/>
                </a:solidFill>
              </a:rPr>
              <a:t>conformed to His death. </a:t>
            </a:r>
            <a:r>
              <a:rPr lang="en-US" sz="3000" b="1" dirty="0">
                <a:solidFill>
                  <a:srgbClr val="FF9900"/>
                </a:solidFill>
              </a:rPr>
              <a:t>  </a:t>
            </a:r>
            <a:br>
              <a:rPr lang="en-US" sz="3000" b="1" dirty="0">
                <a:solidFill>
                  <a:srgbClr val="FF9900"/>
                </a:solidFill>
              </a:rPr>
            </a:br>
            <a:endParaRPr lang="en-US" sz="3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95338"/>
            <a:ext cx="89916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3200" b="1" dirty="0"/>
              <a:t>12 Not that I have already attained, </a:t>
            </a:r>
          </a:p>
          <a:p>
            <a:pPr marL="342900" indent="-342900" algn="ctr"/>
            <a:r>
              <a:rPr lang="en-US" sz="3200" b="1" dirty="0"/>
              <a:t>or am already perfect. </a:t>
            </a:r>
            <a:r>
              <a:rPr lang="en-US" sz="3200" b="1" dirty="0">
                <a:solidFill>
                  <a:srgbClr val="FF9900"/>
                </a:solidFill>
              </a:rPr>
              <a:t>But I press on,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that I may lay hold of Christ Jesus.</a:t>
            </a:r>
          </a:p>
          <a:p>
            <a:pPr marL="342900" indent="-342900" algn="ctr"/>
            <a:endParaRPr lang="en-US" sz="3200" b="1" dirty="0">
              <a:solidFill>
                <a:srgbClr val="FF9900"/>
              </a:solidFill>
            </a:endParaRPr>
          </a:p>
          <a:p>
            <a:pPr marL="342900" indent="-342900" algn="ctr"/>
            <a:r>
              <a:rPr lang="en-US" sz="3200" b="1" dirty="0"/>
              <a:t>13 Brethren, I do not consider myself to have arrived.  But one thing I do, </a:t>
            </a:r>
            <a:r>
              <a:rPr lang="en-US" sz="3200" b="1" dirty="0">
                <a:solidFill>
                  <a:srgbClr val="FF9900"/>
                </a:solidFill>
              </a:rPr>
              <a:t>forgetting those things which are behind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9900"/>
                </a:solidFill>
              </a:rPr>
              <a:t>reaching forward</a:t>
            </a:r>
            <a:r>
              <a:rPr lang="en-US" sz="3200" b="1" dirty="0"/>
              <a:t> to those things which are ahead, 14 </a:t>
            </a:r>
            <a:r>
              <a:rPr lang="en-US" sz="3200" b="1" dirty="0">
                <a:solidFill>
                  <a:srgbClr val="FF9900"/>
                </a:solidFill>
              </a:rPr>
              <a:t>I press toward the goal</a:t>
            </a:r>
            <a:r>
              <a:rPr lang="en-US" sz="3200" b="1" dirty="0"/>
              <a:t> for </a:t>
            </a:r>
            <a:r>
              <a:rPr lang="en-US" sz="3200" b="1" dirty="0">
                <a:solidFill>
                  <a:srgbClr val="FF9900"/>
                </a:solidFill>
              </a:rPr>
              <a:t>the prize of the upward call of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God</a:t>
            </a:r>
            <a:r>
              <a:rPr lang="en-US" sz="3200" b="1" dirty="0"/>
              <a:t> in Christ Jesus.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457200"/>
            <a:ext cx="3657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 Good Goal </a:t>
            </a:r>
            <a:r>
              <a:rPr lang="en-US" sz="2800" dirty="0" smtClean="0">
                <a:latin typeface="Arial Black" pitchFamily="34" charset="0"/>
              </a:rPr>
              <a:t>Is</a:t>
            </a:r>
            <a:r>
              <a:rPr lang="en-US" sz="2800" dirty="0">
                <a:latin typeface="Arial Black" pitchFamily="34" charset="0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5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1143000"/>
            <a:ext cx="40338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3810000"/>
            <a:ext cx="6781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Clear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Specific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Attainable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152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4572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Achieving Your </a:t>
            </a:r>
            <a:r>
              <a:rPr lang="en-US" sz="2800" dirty="0" smtClean="0">
                <a:latin typeface="Arial Black" pitchFamily="34" charset="0"/>
              </a:rPr>
              <a:t>Goals</a:t>
            </a:r>
            <a:endParaRPr lang="en-US" sz="2800" dirty="0"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838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  <a:latin typeface="Arial Black" pitchFamily="34" charset="0"/>
              </a:rPr>
              <a:t>   </a:t>
            </a: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Immediate Goal – choose five stones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Important Goal – kill the giant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Final Goal – claim the Princess !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00050600" y="102641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01422200" y="102184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102793800" y="101727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02793800" y="101727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107670600" y="107442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 flipV="1">
            <a:off x="109042200" y="1069848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109042200" y="106984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 flipV="1">
            <a:off x="110413800" y="106527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90" name="Line 21"/>
          <p:cNvSpPr>
            <a:spLocks noChangeShapeType="1"/>
          </p:cNvSpPr>
          <p:nvPr/>
        </p:nvSpPr>
        <p:spPr bwMode="auto">
          <a:xfrm>
            <a:off x="110413800" y="1065276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4591" name="Picture 28" descr="C:\Users\Owner\Pictures\David &amp; Goliath pix\Stairs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962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1295400" y="28305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Immediate Goal</a:t>
            </a:r>
          </a:p>
        </p:txBody>
      </p:sp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6324600" y="19161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Final Goal</a:t>
            </a:r>
          </a:p>
        </p:txBody>
      </p:sp>
      <p:sp>
        <p:nvSpPr>
          <p:cNvPr id="24594" name="TextBox 32"/>
          <p:cNvSpPr txBox="1">
            <a:spLocks noChangeArrowheads="1"/>
          </p:cNvSpPr>
          <p:nvPr/>
        </p:nvSpPr>
        <p:spPr bwMode="auto">
          <a:xfrm>
            <a:off x="3657600" y="23733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Important Goal</a:t>
            </a:r>
          </a:p>
        </p:txBody>
      </p:sp>
      <p:pic>
        <p:nvPicPr>
          <p:cNvPr id="24595" name="Picture 33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0"/>
            <a:ext cx="1039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30" descr="C:\Users\Owner\Pictures\David &amp; Goliath pix\giant - croppe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667000"/>
            <a:ext cx="990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1" descr="C:\Users\Owner\Pictures\David &amp; Goliath pix\sm Five_little_sto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8650" y="3124200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304800"/>
            <a:ext cx="1839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95600" y="381000"/>
            <a:ext cx="335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What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Is Your Goal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5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6446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3590925"/>
            <a:ext cx="18367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975225"/>
            <a:ext cx="2438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052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ocuments\Dale's Sermons 7-21-08\Keep Your Eye on the Princess 11-9-08\Valley of Elah - with gas 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059" y="201606"/>
            <a:ext cx="6734541" cy="448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4876800"/>
            <a:ext cx="792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“The Philistines stood on a mountain on one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side, and Israel was on the other side, with a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valley between them.”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Owner\Documents\Dale's Sermons 7-21-08\Keep Your Eye on the Princess 11-9-08\Valley of Elah - Goliath's 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7315200" cy="3657600"/>
          </a:xfrm>
          <a:prstGeom prst="rect">
            <a:avLst/>
          </a:prstGeom>
          <a:noFill/>
        </p:spPr>
      </p:pic>
      <p:pic>
        <p:nvPicPr>
          <p:cNvPr id="4101" name="Picture 5" descr="C:\Users\Owner\Documents\Dale's Sermons 7-21-08\Keep Your Eye on the Princess 11-9-08\Valley of Elah - valley floor 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Pictures\David &amp; Goliath pix\356828658QSRaAa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Pictures\David &amp; Goliath pix\david_and_goliath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32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Owner\Pictures\David &amp; Goliath pix\Are you sm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0" y="304800"/>
            <a:ext cx="249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Owner\Pictures\David &amp; Goliath pix\Are you smart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80407">
            <a:off x="489974" y="48997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1828800"/>
            <a:ext cx="56388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David was a small </a:t>
            </a:r>
          </a:p>
          <a:p>
            <a:pPr marL="514350" indent="-514350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     shepherd-__________.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Goliath was a big, tall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3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Saul was Israel’s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4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attracted David’s attention? ___________.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was David’s first  </a:t>
            </a: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reaction? ___________.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152400"/>
            <a:ext cx="5943600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I Samuel 17</a:t>
            </a:r>
          </a:p>
          <a:p>
            <a:pPr marL="514350" indent="-514350">
              <a:buAutoNum type="arabicPlain" startAt="12"/>
              <a:defRPr/>
            </a:pPr>
            <a:r>
              <a:rPr lang="en-US" sz="3200" dirty="0" smtClean="0"/>
              <a:t> David was a son of a man named Jesse.   13  David’s three older brothers were in Saul’s army. </a:t>
            </a:r>
          </a:p>
          <a:p>
            <a:pPr marL="514350" indent="-514350">
              <a:buAutoNum type="arabicPlain" startAt="12"/>
              <a:defRPr/>
            </a:pPr>
            <a:endParaRPr lang="en-US" sz="3200" dirty="0" smtClean="0"/>
          </a:p>
          <a:p>
            <a:pPr marL="514350" indent="-514350">
              <a:defRPr/>
            </a:pPr>
            <a:r>
              <a:rPr lang="en-US" sz="3200" dirty="0" smtClean="0"/>
              <a:t>17 One day Jesse said to David, Take this bread and cheese to your brothers and see how they are doing.</a:t>
            </a:r>
          </a:p>
          <a:p>
            <a:pPr marL="514350" indent="-514350"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 </a:t>
            </a:r>
            <a:r>
              <a:rPr lang="en-US" sz="3200" dirty="0" smtClean="0"/>
              <a:t>20 So David left the sheep and set out early in the morning.</a:t>
            </a:r>
            <a:endParaRPr lang="en-US" sz="3200" dirty="0"/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457200"/>
            <a:ext cx="59436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22  And David left his </a:t>
            </a:r>
            <a:r>
              <a:rPr lang="en-US" sz="3200" dirty="0" smtClean="0"/>
              <a:t>wagon </a:t>
            </a:r>
            <a:r>
              <a:rPr lang="en-US" sz="3200" dirty="0"/>
              <a:t>with the keeper, and ran </a:t>
            </a:r>
            <a:r>
              <a:rPr lang="en-US" sz="3200" dirty="0" smtClean="0"/>
              <a:t>to </a:t>
            </a:r>
            <a:r>
              <a:rPr lang="en-US" sz="3200" dirty="0"/>
              <a:t>the army, and greeted his brothers.</a:t>
            </a:r>
          </a:p>
          <a:p>
            <a:pPr>
              <a:defRPr/>
            </a:pPr>
            <a:r>
              <a:rPr lang="en-US" sz="3200" dirty="0"/>
              <a:t> </a:t>
            </a:r>
          </a:p>
          <a:p>
            <a:pPr marL="514350" indent="-514350">
              <a:buFontTx/>
              <a:buAutoNum type="arabicPlain" startAt="23"/>
              <a:defRPr/>
            </a:pPr>
            <a:r>
              <a:rPr lang="en-US" sz="3200" dirty="0" smtClean="0"/>
              <a:t> As </a:t>
            </a:r>
            <a:r>
              <a:rPr lang="en-US" sz="3200" dirty="0"/>
              <a:t>he talked with them,</a:t>
            </a:r>
          </a:p>
          <a:p>
            <a:pPr marL="514350" indent="-514350">
              <a:defRPr/>
            </a:pPr>
            <a:r>
              <a:rPr lang="en-US" sz="3200" dirty="0"/>
              <a:t>Goliath appeared </a:t>
            </a:r>
            <a:r>
              <a:rPr lang="en-US" sz="3200" dirty="0" smtClean="0"/>
              <a:t>and</a:t>
            </a: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spoke </a:t>
            </a:r>
            <a:r>
              <a:rPr lang="en-US" sz="3200" dirty="0" smtClean="0"/>
              <a:t>those </a:t>
            </a:r>
            <a:r>
              <a:rPr lang="en-US" sz="3200" dirty="0"/>
              <a:t>same words again.   </a:t>
            </a:r>
          </a:p>
          <a:p>
            <a:pPr marL="514350" indent="-514350">
              <a:defRPr/>
            </a:pP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And David heard them.</a:t>
            </a:r>
          </a:p>
          <a:p>
            <a:pPr>
              <a:defRPr/>
            </a:pPr>
            <a:r>
              <a:rPr lang="en-US" sz="3200" dirty="0"/>
              <a:t> </a:t>
            </a:r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381</Words>
  <Application>Microsoft Office PowerPoint</Application>
  <PresentationFormat>On-screen Show (4:3)</PresentationFormat>
  <Paragraphs>87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Four Giants David Could  Not Kill  II Samuel 21:15-22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CityLinC</dc:creator>
  <cp:lastModifiedBy>Boyer</cp:lastModifiedBy>
  <cp:revision>155</cp:revision>
  <dcterms:created xsi:type="dcterms:W3CDTF">2008-10-29T00:22:42Z</dcterms:created>
  <dcterms:modified xsi:type="dcterms:W3CDTF">2016-04-09T15:22:45Z</dcterms:modified>
</cp:coreProperties>
</file>