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383" r:id="rId2"/>
    <p:sldId id="400" r:id="rId3"/>
    <p:sldId id="378" r:id="rId4"/>
    <p:sldId id="416" r:id="rId5"/>
    <p:sldId id="381" r:id="rId6"/>
    <p:sldId id="380" r:id="rId7"/>
    <p:sldId id="379" r:id="rId8"/>
    <p:sldId id="385" r:id="rId9"/>
    <p:sldId id="417" r:id="rId10"/>
    <p:sldId id="418" r:id="rId11"/>
    <p:sldId id="386" r:id="rId12"/>
    <p:sldId id="421" r:id="rId13"/>
    <p:sldId id="419" r:id="rId14"/>
    <p:sldId id="420" r:id="rId15"/>
    <p:sldId id="413" r:id="rId16"/>
    <p:sldId id="332" r:id="rId17"/>
    <p:sldId id="360" r:id="rId18"/>
    <p:sldId id="357" r:id="rId19"/>
    <p:sldId id="356" r:id="rId20"/>
    <p:sldId id="355" r:id="rId21"/>
    <p:sldId id="354" r:id="rId22"/>
    <p:sldId id="359" r:id="rId23"/>
    <p:sldId id="369" r:id="rId24"/>
    <p:sldId id="422" r:id="rId25"/>
    <p:sldId id="424" r:id="rId26"/>
    <p:sldId id="423" r:id="rId27"/>
    <p:sldId id="425" r:id="rId28"/>
    <p:sldId id="391" r:id="rId29"/>
    <p:sldId id="412" r:id="rId30"/>
    <p:sldId id="395" r:id="rId31"/>
    <p:sldId id="396" r:id="rId32"/>
    <p:sldId id="397" r:id="rId33"/>
    <p:sldId id="35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007033"/>
    <a:srgbClr val="0000CC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0A69A0-E966-4D2D-AA16-74D94F7BB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1BC3-28B6-4DB7-B669-122D9DF6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1369-D285-4DCF-8361-2C0FAD78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10CC-3EFC-40FD-9674-C54ADA64B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8724-3AA6-481A-8F18-5525DAA09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B82D-EF8F-44D0-B683-AAF77C921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A7F8-FEDB-4D5F-AF19-701282F2E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1CBA-D0E5-4242-8443-B1128942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BA97-07C9-4948-B9EB-129487E83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8B83-AC40-4C05-B3CA-AACB8E9B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04F0-4006-4AD5-928D-9A9856D5E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A6A1-CD4A-4A1B-9A9D-F121B2D3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EA185E2-724B-4D3E-89CC-5A528CB27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229600" cy="144655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Hastings Assembly of God</a:t>
            </a:r>
          </a:p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Sunday, January 30, 2011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Documents\Dale's Sermons 7-21-08\Conversations\playground Conversation1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Documents\Dale's Sermons 7-21-08\Conversations\jesus-executives-60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70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1079242"/>
            <a:ext cx="4038600" cy="501675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A wise pastor </a:t>
            </a:r>
          </a:p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said to me:</a:t>
            </a:r>
          </a:p>
          <a:p>
            <a:pPr algn="ctr" eaLnBrk="0" hangingPunct="0"/>
            <a:endParaRPr lang="en-US" sz="4000" b="1" dirty="0" smtClean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“We should </a:t>
            </a:r>
          </a:p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stop counting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conversions </a:t>
            </a:r>
          </a:p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and start counting more 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conversations!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”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C:\Users\Owner\Documents\Dale's Sermons 7-21-08\Conversations\jesus-executives-60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343400" cy="33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wner\Documents\Dale's Sermons 7-21-08\Conversations\Arby's - 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wner\Documents\Dale's Sermons 7-21-08\Conversations\Arby's - 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2051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110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32589"/>
            <a:ext cx="8229600" cy="273921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John chapter 4 </a:t>
            </a:r>
          </a:p>
          <a:p>
            <a:pPr marL="514350" indent="-514350" algn="ctr" eaLnBrk="0" hangingPunct="0">
              <a:buFontTx/>
              <a:buAutoNum type="arabicPlain" startAt="5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Jesus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came to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Sychar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Samaria,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place of Jacob’s well.  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6  Jesus,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tired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long walk,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came to the well at lunch time.  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15363" name="Picture 4" descr="C:\Users\Owner\Documents\Dale's Sermons 7-21-08\Conversations\village 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325" y="3124200"/>
            <a:ext cx="5273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160796"/>
            <a:ext cx="5105400" cy="33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68288"/>
            <a:ext cx="8229600" cy="64023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7  A Samaritan woman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			was there for water.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Jesus asked her, </a:t>
            </a: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“Would you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		please give me a drink?“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9  Surprised, she said to Jesus,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   "You are a Jew, and I am a Samaritan….                 	    and you are asking me for a drink?"   </a:t>
            </a:r>
          </a:p>
          <a:p>
            <a:pPr marL="514350" indent="-514350" eaLnBrk="0" hangingPunct="0"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 eaLnBrk="0" hangingPunct="0">
              <a:buFontTx/>
              <a:buAutoNum type="arabicPlain" startAt="10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Jesus replied, </a:t>
            </a: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"If only you knew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	who I am and the gift God has for you,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	you would be asking ME,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Arial" pitchFamily="34" charset="0"/>
              </a:rPr>
              <a:t>	and I would be giving you LIVING water.“ </a:t>
            </a:r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6387" name="Picture 2" descr="C:\Users\Owner\Documents\Dale's Sermons 7-21-08\Conversations\Jesus asks for 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381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85750"/>
            <a:ext cx="8229600" cy="64023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buFontTx/>
              <a:buAutoNum type="arabicPlain" startAt="11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"But, you don't have a bucket,"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					     she laughed,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"How are you going to get this water?    </a:t>
            </a:r>
          </a:p>
          <a:p>
            <a:pPr marL="514350" indent="-514350" eaLnBrk="0" hangingPunct="0">
              <a:buFontTx/>
              <a:buAutoNum type="arabicPlain" startAt="12"/>
              <a:defRPr/>
            </a:pPr>
            <a:r>
              <a:rPr lang="en-US" sz="32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smtClean="0">
                <a:solidFill>
                  <a:srgbClr val="FFFF00"/>
                </a:solidFill>
                <a:latin typeface="+mn-lt"/>
              </a:rPr>
              <a:t>Are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you better than our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grandfather Jacob who gave us this well?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How can you give us better water than he?"      </a:t>
            </a:r>
          </a:p>
          <a:p>
            <a:pPr marL="514350" indent="-514350" eaLnBrk="0" hangingPunct="0"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1428750" lvl="2" indent="-514350" eaLnBrk="0" hangingPunct="0">
              <a:buFontTx/>
              <a:buAutoNum type="arabicPlain" startAt="13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Jesus replied, 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“You will soon become thirsty after drinking this water. 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				14 But the water I give you – 				you  will never thirst again.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				It will become a well of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				eternal life."   </a:t>
            </a:r>
          </a:p>
        </p:txBody>
      </p:sp>
      <p:pic>
        <p:nvPicPr>
          <p:cNvPr id="17411" name="Picture 3" descr="C:\Users\Owner\Documents\Dale's Sermons 7-21-08\Conversations\wooden bucket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5125"/>
            <a:ext cx="1447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Owner\Documents\Dale's Sermons 7-21-08\Conversations\wooden bucket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53000"/>
            <a:ext cx="2219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187325"/>
            <a:ext cx="8229600" cy="64023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42900" indent="-342900" eaLnBrk="0" hangingPunct="0">
              <a:buFontTx/>
              <a:buAutoNum type="arabicPlain" startAt="15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"Please, give me some of </a:t>
            </a: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that water,” </a:t>
            </a:r>
            <a:r>
              <a:rPr lang="en-US" sz="3200" dirty="0">
                <a:solidFill>
                  <a:schemeClr val="bg1"/>
                </a:solidFill>
              </a:rPr>
              <a:t>the woman said,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  “And I will never thirst again!"    </a:t>
            </a:r>
          </a:p>
          <a:p>
            <a:pPr marL="342900" indent="-342900" eaLnBrk="0" hangingPunct="0">
              <a:defRPr/>
            </a:pPr>
            <a:endParaRPr lang="en-US" sz="3200" dirty="0">
              <a:solidFill>
                <a:srgbClr val="FFFF00"/>
              </a:solidFill>
              <a:latin typeface="+mn-lt"/>
            </a:endParaRPr>
          </a:p>
          <a:p>
            <a:pPr marL="514350" indent="-514350" eaLnBrk="0" hangingPunct="0">
              <a:buFontTx/>
              <a:buAutoNum type="arabicPlain" startAt="16"/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 "Go - get your husband,"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				   Jesus told her.    </a:t>
            </a:r>
          </a:p>
          <a:p>
            <a:pPr marL="514350" indent="-514350" eaLnBrk="0" hangingPunct="0">
              <a:buFontTx/>
              <a:buAutoNum type="arabicPlain" startAt="17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"I don't have a husband,“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					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the woman replied.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"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You’re right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!” </a:t>
            </a:r>
            <a:r>
              <a:rPr lang="en-US" sz="3200" dirty="0">
                <a:solidFill>
                  <a:schemeClr val="bg1"/>
                </a:solidFill>
              </a:rPr>
              <a:t>Jesus said, </a:t>
            </a:r>
            <a:r>
              <a:rPr lang="en-US" sz="3200" dirty="0">
                <a:solidFill>
                  <a:srgbClr val="FFC000"/>
                </a:solidFill>
              </a:rPr>
              <a:t>“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You don't have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	a husband -- 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You 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have </a:t>
            </a:r>
            <a:r>
              <a:rPr lang="en-US" sz="3200" u="sng" dirty="0">
                <a:solidFill>
                  <a:srgbClr val="FFC000"/>
                </a:solidFill>
                <a:latin typeface="+mn-lt"/>
              </a:rPr>
              <a:t>five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 husbands, </a:t>
            </a:r>
            <a:endParaRPr lang="en-US" sz="3200" dirty="0" smtClean="0">
              <a:solidFill>
                <a:srgbClr val="FFC000"/>
              </a:solidFill>
              <a:latin typeface="+mn-lt"/>
            </a:endParaRP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	and you 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aren't married to the man you </a:t>
            </a:r>
            <a:endParaRPr lang="en-US" sz="3200" dirty="0" smtClean="0">
              <a:solidFill>
                <a:srgbClr val="FFC000"/>
              </a:solidFill>
              <a:latin typeface="+mn-lt"/>
            </a:endParaRP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	are 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living with now!"  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18435" name="Picture 2" descr="C:\Users\Owner\Documents\Dale's Sermons 7-21-08\Conversations\Jesus asks for 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381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2051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110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22250"/>
            <a:ext cx="8229600" cy="600164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4171950" lvl="8" indent="-514350" eaLnBrk="0" hangingPunct="0">
              <a:buFontTx/>
              <a:buAutoNum type="arabicPlain" startAt="19"/>
              <a:defRPr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"You must be a prophet,” 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she replied.</a:t>
            </a:r>
          </a:p>
          <a:p>
            <a:pPr marL="4171950" lvl="8" indent="-514350" eaLnBrk="0" hangingPunct="0">
              <a:buFontTx/>
              <a:buAutoNum type="arabicPlain" startAt="19"/>
              <a:defRPr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“So tell me, why do you Jews insist that Jerusalem is the only place of worship, instead of our mountain here in Samaria?”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chemeClr val="bg1"/>
                </a:solidFill>
                <a:latin typeface="+mn-lt"/>
              </a:rPr>
              <a:t>   21 Jesus replied, </a:t>
            </a:r>
            <a:r>
              <a:rPr lang="en-US" sz="3000" dirty="0">
                <a:solidFill>
                  <a:srgbClr val="FFC000"/>
                </a:solidFill>
                <a:latin typeface="+mn-lt"/>
              </a:rPr>
              <a:t>"Believe me, it doesn’t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C000"/>
                </a:solidFill>
                <a:latin typeface="+mn-lt"/>
              </a:rPr>
              <a:t>   matter where you worship. 23  God is spirit, 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C000"/>
                </a:solidFill>
                <a:latin typeface="+mn-lt"/>
              </a:rPr>
              <a:t>   and those who worship Him must worship 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C000"/>
                </a:solidFill>
                <a:latin typeface="+mn-lt"/>
              </a:rPr>
              <a:t>   Him in spirit and in truth.  24  God is looking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C000"/>
                </a:solidFill>
                <a:latin typeface="+mn-lt"/>
              </a:rPr>
              <a:t>   for those who will worship Him that way!” </a:t>
            </a:r>
          </a:p>
        </p:txBody>
      </p:sp>
      <p:pic>
        <p:nvPicPr>
          <p:cNvPr id="19459" name="Picture 4" descr="C:\Users\Owner\Documents\Dale's Sermons 7-21-08\Conversations\Mount Geriz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5417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322263"/>
            <a:ext cx="8229600" cy="4924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25  The woman replied,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"I know the Messiah will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come - the one who is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called Christ. He will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explain everything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to </a:t>
            </a: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us then!"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514350" indent="-514350" eaLnBrk="0" hangingPunct="0">
              <a:buFontTx/>
              <a:buAutoNum type="arabicPlain" startAt="26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Then Jesus told her, </a:t>
            </a: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"</a:t>
            </a:r>
            <a:r>
              <a:rPr lang="en-US" sz="3200" dirty="0">
                <a:solidFill>
                  <a:srgbClr val="FFC000"/>
                </a:solidFill>
                <a:latin typeface="+mn-lt"/>
              </a:rPr>
              <a:t>I AM the Messiah – </a:t>
            </a:r>
            <a:r>
              <a:rPr lang="en-US" sz="3200" dirty="0" smtClean="0">
                <a:solidFill>
                  <a:srgbClr val="FFC000"/>
                </a:solidFill>
                <a:latin typeface="+mn-lt"/>
              </a:rPr>
              <a:t>the One sent from God!"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   </a:t>
            </a:r>
            <a:endParaRPr 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0483" name="Picture 3" descr="C:\Users\Owner\Documents\Dale's Sermons 7-21-08\Conversations\woman_at_the_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113" y="381000"/>
            <a:ext cx="377348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3400" y="169863"/>
            <a:ext cx="8229600" cy="29543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algn="ctr" eaLnBrk="0" hangingPunct="0">
              <a:buFontTx/>
              <a:buAutoNum type="arabicPlain" startAt="28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Then the woman left her water pot beside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well and ran back to her village saying, </a:t>
            </a:r>
          </a:p>
          <a:p>
            <a:pPr marL="514350" indent="-514350" algn="ctr" eaLnBrk="0" hangingPunct="0">
              <a:buFontTx/>
              <a:buAutoNum type="arabicPlain" startAt="29"/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"Come and meet a man who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told me everything I ever did!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He is the Messiah –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C000"/>
                </a:solidFill>
                <a:latin typeface="+mn-lt"/>
              </a:rPr>
              <a:t>the Christ !“ </a:t>
            </a:r>
            <a:endParaRPr lang="en-US" sz="3200" dirty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21507" name="Picture 2" descr="C:\Users\Owner\Documents\Dale's Sermons 7-21-08\Eutychus\Vill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388" y="3109913"/>
            <a:ext cx="4799012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6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76500"/>
            <a:ext cx="5791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76944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 !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G:\CityLinC Files 10-26-08\CityLinC\Communication Pie Chart - cropp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86039"/>
            <a:ext cx="5362576" cy="5319561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95800" y="4343400"/>
            <a:ext cx="2133600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Body Language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55%</a:t>
            </a:r>
            <a:endParaRPr lang="en-US" sz="2000" b="1" dirty="0"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0" y="1676400"/>
            <a:ext cx="1143000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Words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7%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05000" y="3276600"/>
            <a:ext cx="2133600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Tone of Voice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38%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76944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 !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95800" y="4343400"/>
            <a:ext cx="2133600" cy="70788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Body Language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55%</a:t>
            </a:r>
            <a:endParaRPr lang="en-US" sz="2000" b="1" dirty="0"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0" y="1676400"/>
            <a:ext cx="1143000" cy="70788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Words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7%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05000" y="3276600"/>
            <a:ext cx="2133600" cy="70788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Tone of Voice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38%</a:t>
            </a:r>
            <a:endParaRPr lang="en-US" sz="2000" b="1" dirty="0">
              <a:latin typeface="+mn-lt"/>
            </a:endParaRPr>
          </a:p>
        </p:txBody>
      </p:sp>
      <p:pic>
        <p:nvPicPr>
          <p:cNvPr id="2" name="Picture 2" descr="G:\CityLinC Files 10-26-08\CityLinC\Communication Pie Chart - cropped-noblue or pur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334000" cy="5291214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2800" y="1828800"/>
            <a:ext cx="1143000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Words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7%</a:t>
            </a:r>
            <a:endParaRPr lang="en-US" sz="2000" b="1" dirty="0"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43400" y="3301425"/>
            <a:ext cx="2667000" cy="5847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FaceBook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!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ityLinC Files 10-26-08\CityLinC\Communication Pie Chart - cropped-noblu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88105"/>
            <a:ext cx="5360494" cy="531749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76944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 !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0" y="1806714"/>
            <a:ext cx="1143000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Words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7%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05000" y="3276600"/>
            <a:ext cx="2133600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Tone of Voice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38%</a:t>
            </a:r>
            <a:endParaRPr lang="en-US" sz="2000" b="1" dirty="0"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343400" y="3301425"/>
            <a:ext cx="2667000" cy="5847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Cell phone !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76944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 !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G:\CityLinC Files 10-26-08\CityLinC\Communication Pie Chart - cropp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86039"/>
            <a:ext cx="5362576" cy="5319561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95800" y="4343400"/>
            <a:ext cx="2133600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Body Language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55%</a:t>
            </a:r>
            <a:endParaRPr lang="en-US" sz="2000" b="1" dirty="0"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0" y="1676400"/>
            <a:ext cx="1143000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Words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7%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05000" y="3276600"/>
            <a:ext cx="2133600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smtClean="0">
                <a:latin typeface="+mn-lt"/>
              </a:rPr>
              <a:t>Tone of Voice</a:t>
            </a:r>
          </a:p>
          <a:p>
            <a:pPr algn="ctr" eaLnBrk="0" hangingPunct="0"/>
            <a:r>
              <a:rPr lang="en-US" sz="2000" b="1" dirty="0" smtClean="0">
                <a:latin typeface="+mn-lt"/>
              </a:rPr>
              <a:t>38%</a:t>
            </a:r>
            <a:endParaRPr lang="en-US" sz="2000" b="1" dirty="0"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2736630">
            <a:off x="5928592" y="2515835"/>
            <a:ext cx="3448322" cy="5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Conversation  !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Pictures\Conversation Sermon 7-11-10\businessman-compu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944"/>
            <a:ext cx="4082796" cy="6217456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81600" y="1245395"/>
            <a:ext cx="3581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“I’m not into religion.”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Pictures\Conversation Sermon 7-11-10\Mike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468169" cy="33528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81600" y="1734741"/>
            <a:ext cx="3581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“I’m going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	with you!”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Mike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ocuments\Dale's Sermons 7-21-08\Conversations\Tea Par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Pictures\Conversation Sermon 7-11-10\Felicia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1662"/>
            <a:ext cx="4897738" cy="3675138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562600" y="1119190"/>
            <a:ext cx="3200400" cy="369331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Your eyes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didn’t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condemn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me!”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Felicia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257800" y="1582340"/>
            <a:ext cx="3581400" cy="369331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“All I want 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to do is go 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</a:rPr>
              <a:t>fishin</a:t>
            </a:r>
            <a:r>
              <a:rPr lang="en-US" sz="4000" dirty="0" smtClean="0">
                <a:solidFill>
                  <a:schemeClr val="bg1"/>
                </a:solidFill>
              </a:rPr>
              <a:t>’ with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someone who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don’t do </a:t>
            </a:r>
            <a:r>
              <a:rPr lang="en-US" sz="4000" dirty="0" err="1" smtClean="0">
                <a:solidFill>
                  <a:schemeClr val="bg1"/>
                </a:solidFill>
              </a:rPr>
              <a:t>dem</a:t>
            </a:r>
            <a:r>
              <a:rPr lang="en-US" sz="4000" dirty="0" smtClean="0">
                <a:solidFill>
                  <a:schemeClr val="bg1"/>
                </a:solidFill>
              </a:rPr>
              <a:t> things!”</a:t>
            </a:r>
          </a:p>
        </p:txBody>
      </p:sp>
      <p:pic>
        <p:nvPicPr>
          <p:cNvPr id="2" name="Picture 2" descr="F:\CityLinC Files 10-26-08\CityLinC\Newsletter Fall 2010\Pictures for Fall 2010 Newsletter\Second Wind Mentor pix 10-15-10\sm-DSC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05200"/>
            <a:ext cx="4774800" cy="3171866"/>
          </a:xfrm>
          <a:prstGeom prst="rect">
            <a:avLst/>
          </a:prstGeom>
          <a:noFill/>
        </p:spPr>
      </p:pic>
      <p:pic>
        <p:nvPicPr>
          <p:cNvPr id="3075" name="Picture 3" descr="F:\CityLinC Files 10-26-08\CityLinC\Newsletter Fall 2010\Pictures for Fall 2010 Newsletter\Second Wind Mentor pix 10-15-10\sm-DSC_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70304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Pictures\Conversation Sermon 7-11-10\Smith, 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3095544" cy="6625218"/>
          </a:xfrm>
          <a:prstGeom prst="rect">
            <a:avLst/>
          </a:prstGeom>
          <a:noFill/>
        </p:spPr>
      </p:pic>
      <p:pic>
        <p:nvPicPr>
          <p:cNvPr id="1026" name="Picture 2" descr="C:\Users\Owner\Pictures\Conversation Sermon 7-11-10\Erica &amp; Sun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3886200"/>
            <a:ext cx="3759200" cy="28194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53000" y="667941"/>
            <a:ext cx="3200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“You helped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save my life!”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Erica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457200" y="282714"/>
            <a:ext cx="8229600" cy="7078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Conversations Count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514350"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I will </a:t>
            </a:r>
            <a:r>
              <a:rPr lang="en-US" sz="2800" b="1" dirty="0" smtClean="0">
                <a:solidFill>
                  <a:srgbClr val="FFFF00"/>
                </a:solidFill>
              </a:rPr>
              <a:t>befriend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three people.</a:t>
            </a: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chemeClr val="bg1"/>
                </a:solidFill>
              </a:rPr>
              <a:t>keep </a:t>
            </a:r>
            <a:r>
              <a:rPr lang="en-US" sz="2800" b="1" dirty="0">
                <a:solidFill>
                  <a:srgbClr val="FFFF00"/>
                </a:solidFill>
              </a:rPr>
              <a:t>regular </a:t>
            </a:r>
            <a:r>
              <a:rPr lang="en-US" sz="2800" b="1" dirty="0" smtClean="0">
                <a:solidFill>
                  <a:srgbClr val="FFFF00"/>
                </a:solidFill>
              </a:rPr>
              <a:t>contact.</a:t>
            </a:r>
            <a:endParaRPr lang="en-US" sz="2800" b="1" dirty="0">
              <a:solidFill>
                <a:schemeClr val="bg1"/>
              </a:solidFill>
            </a:endParaRP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will </a:t>
            </a:r>
            <a:r>
              <a:rPr lang="en-US" sz="2800" b="1" dirty="0" smtClean="0">
                <a:solidFill>
                  <a:srgbClr val="FFFF00"/>
                </a:solidFill>
              </a:rPr>
              <a:t>pray</a:t>
            </a:r>
            <a:r>
              <a:rPr lang="en-US" sz="2800" b="1" dirty="0" smtClean="0">
                <a:solidFill>
                  <a:schemeClr val="bg1"/>
                </a:solidFill>
              </a:rPr>
              <a:t> for them.</a:t>
            </a: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rgbClr val="FFFF00"/>
                </a:solidFill>
              </a:rPr>
              <a:t>serve </a:t>
            </a:r>
            <a:r>
              <a:rPr lang="en-US" sz="2800" b="1" dirty="0" smtClean="0">
                <a:solidFill>
                  <a:schemeClr val="bg1"/>
                </a:solidFill>
              </a:rPr>
              <a:t>them.</a:t>
            </a:r>
          </a:p>
          <a:p>
            <a:pPr indent="-514350">
              <a:spcBef>
                <a:spcPts val="600"/>
              </a:spcBef>
            </a:pPr>
            <a:endParaRPr lang="en-US" sz="2800" b="1" dirty="0">
              <a:solidFill>
                <a:schemeClr val="bg1"/>
              </a:solidFill>
            </a:endParaRPr>
          </a:p>
          <a:p>
            <a:pPr indent="-514350" algn="ctr">
              <a:spcBef>
                <a:spcPts val="6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3733800"/>
            <a:ext cx="1371600" cy="1219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4953000"/>
            <a:ext cx="10668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5638800"/>
            <a:ext cx="10668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4953000"/>
            <a:ext cx="10668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2819400" y="4648200"/>
            <a:ext cx="990600" cy="533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  <a:endCxn id="7" idx="0"/>
          </p:cNvCxnSpPr>
          <p:nvPr/>
        </p:nvCxnSpPr>
        <p:spPr>
          <a:xfrm rot="5400000">
            <a:off x="4076701" y="5295900"/>
            <a:ext cx="685800" cy="31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4648200"/>
            <a:ext cx="990600" cy="533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17"/>
          <p:cNvSpPr txBox="1">
            <a:spLocks noChangeArrowheads="1"/>
          </p:cNvSpPr>
          <p:nvPr/>
        </p:nvSpPr>
        <p:spPr bwMode="auto">
          <a:xfrm>
            <a:off x="3962400" y="39624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ME</a:t>
            </a:r>
          </a:p>
        </p:txBody>
      </p:sp>
      <p:pic>
        <p:nvPicPr>
          <p:cNvPr id="13" name="Picture 2" descr="C:\Users\Owner\Documents\Dale's Sermons 7-21-08\Conversations\Tea Par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503" y="1600200"/>
            <a:ext cx="353409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Documents\Dale's Sermons 7-21-08\Conversations\two grilfriends 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wner\Documents\Dale's Sermons 7-21-08\Conversations\jim-daly-the-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Documents\Dale's Sermons 7-21-08\Conversations\southern 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wner\Documents\Dale's Sermons 7-21-08\Conversations\romance 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Documents\Dale's Sermons 7-21-08\Conversations\sm-sharing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wner\Documents\Dale's Sermons 7-21-08\Conversations\convers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Words>391</Words>
  <Application>Microsoft Office PowerPoint</Application>
  <PresentationFormat>On-screen Show (4:3)</PresentationFormat>
  <Paragraphs>138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Fitst Assembly of God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 Boyer</dc:creator>
  <cp:lastModifiedBy>CityLinC</cp:lastModifiedBy>
  <cp:revision>500</cp:revision>
  <dcterms:created xsi:type="dcterms:W3CDTF">2008-03-29T21:06:36Z</dcterms:created>
  <dcterms:modified xsi:type="dcterms:W3CDTF">2011-01-30T01:50:38Z</dcterms:modified>
</cp:coreProperties>
</file>