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383" r:id="rId2"/>
    <p:sldId id="403" r:id="rId3"/>
    <p:sldId id="401" r:id="rId4"/>
    <p:sldId id="404" r:id="rId5"/>
    <p:sldId id="410" r:id="rId6"/>
    <p:sldId id="414" r:id="rId7"/>
    <p:sldId id="415" r:id="rId8"/>
    <p:sldId id="400" r:id="rId9"/>
    <p:sldId id="378" r:id="rId10"/>
    <p:sldId id="381" r:id="rId11"/>
    <p:sldId id="380" r:id="rId12"/>
    <p:sldId id="379" r:id="rId13"/>
    <p:sldId id="385" r:id="rId14"/>
    <p:sldId id="386" r:id="rId15"/>
    <p:sldId id="413" r:id="rId16"/>
    <p:sldId id="332" r:id="rId17"/>
    <p:sldId id="360" r:id="rId18"/>
    <p:sldId id="357" r:id="rId19"/>
    <p:sldId id="356" r:id="rId20"/>
    <p:sldId id="355" r:id="rId21"/>
    <p:sldId id="354" r:id="rId22"/>
    <p:sldId id="359" r:id="rId23"/>
    <p:sldId id="369" r:id="rId24"/>
    <p:sldId id="391" r:id="rId25"/>
    <p:sldId id="412" r:id="rId26"/>
    <p:sldId id="395" r:id="rId27"/>
    <p:sldId id="397" r:id="rId28"/>
    <p:sldId id="396" r:id="rId29"/>
    <p:sldId id="398" r:id="rId30"/>
    <p:sldId id="406" r:id="rId31"/>
    <p:sldId id="407" r:id="rId32"/>
    <p:sldId id="408" r:id="rId33"/>
    <p:sldId id="409" r:id="rId34"/>
    <p:sldId id="35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007033"/>
    <a:srgbClr val="0000CC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0A69A0-E966-4D2D-AA16-74D94F7B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1BC3-28B6-4DB7-B669-122D9DF6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1369-D285-4DCF-8361-2C0FAD78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0CC-3EFC-40FD-9674-C54ADA64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8724-3AA6-481A-8F18-5525DAA0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B82D-EF8F-44D0-B683-AAF77C921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7F8-FEDB-4D5F-AF19-701282F2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1CBA-D0E5-4242-8443-B1128942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BA97-07C9-4948-B9EB-129487E83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8B83-AC40-4C05-B3CA-AACB8E9B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04F0-4006-4AD5-928D-9A9856D5E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A6A1-CD4A-4A1B-9A9D-F121B2D3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EA185E2-724B-4D3E-89CC-5A528CB27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229600" cy="14465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Faith Assembly of God</a:t>
            </a:r>
            <a:endParaRPr lang="en-US" sz="4400" b="1" dirty="0" smtClean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Sunday,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March 6, 2011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Documents\Dale's Sermons 7-21-08\Conversations\jim-daly-the-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Documents\Dale's Sermons 7-21-08\Conversations\southern 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wner\Documents\Dale's Sermons 7-21-08\Conversations\romance 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Documents\Dale's Sermons 7-21-08\Conversations\sm-sharing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Documents\Dale's Sermons 7-21-08\Conversations\jesus-executives-6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2051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110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32589"/>
            <a:ext cx="8229600" cy="273921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John chapter 4 </a:t>
            </a:r>
          </a:p>
          <a:p>
            <a:pPr marL="514350" indent="-514350" algn="ctr" eaLnBrk="0" hangingPunct="0">
              <a:buFontTx/>
              <a:buAutoNum type="arabicPlain" startAt="5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Jesus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came to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Sychar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Samaria,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place of Jacob’s well.  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6  Jesus,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tired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long walk,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came to the well at lunch time.  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5363" name="Picture 4" descr="C:\Users\Owner\Documents\Dale's Sermons 7-21-08\Conversations\village 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325" y="3124200"/>
            <a:ext cx="5273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160796"/>
            <a:ext cx="5105400" cy="33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68288"/>
            <a:ext cx="8229600" cy="64023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7  A Samaritan woman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			was there for water.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Jesus asked her, </a:t>
            </a: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“Would you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		please give me a drink?“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9  Surprised, she said to Jesus,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   "You are a Jew, and I am a Samaritan….                 	    and you are asking me for a drink?"   </a:t>
            </a:r>
          </a:p>
          <a:p>
            <a:pPr marL="514350" indent="-514350" eaLnBrk="0" hangingPunct="0"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 eaLnBrk="0" hangingPunct="0">
              <a:buFontTx/>
              <a:buAutoNum type="arabicPlain" startAt="10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Jesus replied, </a:t>
            </a: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"If only you knew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	who I am and the gift God has for you,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	you would be asking ME,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	and I would be giving you LIVING water.“ </a:t>
            </a:r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6387" name="Picture 2" descr="C:\Users\Owner\Documents\Dale's Sermons 7-21-08\Conversations\Jesus asks for 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85750"/>
            <a:ext cx="8229600" cy="6402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FontTx/>
              <a:buAutoNum type="arabicPlain" startAt="11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"But, you don't have a bucket,"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					     she laughed,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"How are you going to get this water?    </a:t>
            </a:r>
          </a:p>
          <a:p>
            <a:pPr marL="514350" indent="-514350" eaLnBrk="0" hangingPunct="0">
              <a:buFontTx/>
              <a:buAutoNum type="arabicPlain" startAt="12"/>
              <a:defRPr/>
            </a:pPr>
            <a:r>
              <a:rPr lang="en-US" sz="32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smtClean="0">
                <a:solidFill>
                  <a:srgbClr val="FFFF00"/>
                </a:solidFill>
                <a:latin typeface="+mn-lt"/>
              </a:rPr>
              <a:t>Are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you better than our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grandfather Jacob who gave us this well?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How can you give us better water than he?"      </a:t>
            </a:r>
          </a:p>
          <a:p>
            <a:pPr marL="514350" indent="-514350" eaLnBrk="0" hangingPunct="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428750" lvl="2" indent="-514350" eaLnBrk="0" hangingPunct="0">
              <a:buFontTx/>
              <a:buAutoNum type="arabicPlain" startAt="13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Jesus replied,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“You will soon become thirsty after drinking this water. 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				14 But the water I give you – 				you  will never thirst again.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				It will become a well of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				eternal life."   </a:t>
            </a:r>
          </a:p>
        </p:txBody>
      </p:sp>
      <p:pic>
        <p:nvPicPr>
          <p:cNvPr id="17411" name="Picture 3" descr="C:\Users\Owner\Documents\Dale's Sermons 7-21-08\Conversations\wooden bucket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5125"/>
            <a:ext cx="1447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Owner\Documents\Dale's Sermons 7-21-08\Conversations\wooden bucket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53000"/>
            <a:ext cx="2219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187325"/>
            <a:ext cx="8229600" cy="6402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eaLnBrk="0" hangingPunct="0">
              <a:buFontTx/>
              <a:buAutoNum type="arabicPlain" startAt="15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"Please, give me some of </a:t>
            </a: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that water,” </a:t>
            </a:r>
            <a:r>
              <a:rPr lang="en-US" sz="3200" dirty="0">
                <a:solidFill>
                  <a:schemeClr val="bg1"/>
                </a:solidFill>
              </a:rPr>
              <a:t>the woman said,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  “And I will never thirst again!"    </a:t>
            </a:r>
          </a:p>
          <a:p>
            <a:pPr marL="342900" indent="-342900" eaLnBrk="0" hangingPunct="0">
              <a:defRPr/>
            </a:pPr>
            <a:endParaRPr lang="en-US" sz="3200" dirty="0">
              <a:solidFill>
                <a:srgbClr val="FFFF00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lain" startAt="16"/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 "Go - get your husband,"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				   Jesus told her.    </a:t>
            </a:r>
          </a:p>
          <a:p>
            <a:pPr marL="514350" indent="-514350" eaLnBrk="0" hangingPunct="0">
              <a:buFontTx/>
              <a:buAutoNum type="arabicPlain" startAt="17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"I don't have a husband,“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					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the woman replied.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"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You’re right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!” </a:t>
            </a:r>
            <a:r>
              <a:rPr lang="en-US" sz="3200" dirty="0">
                <a:solidFill>
                  <a:schemeClr val="bg1"/>
                </a:solidFill>
              </a:rPr>
              <a:t>Jesus said, </a:t>
            </a:r>
            <a:r>
              <a:rPr lang="en-US" sz="3200" dirty="0">
                <a:solidFill>
                  <a:srgbClr val="FFC000"/>
                </a:solidFill>
              </a:rPr>
              <a:t>“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You don't have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	a husband -- 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You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have </a:t>
            </a:r>
            <a:r>
              <a:rPr lang="en-US" sz="3200" u="sng" dirty="0">
                <a:solidFill>
                  <a:srgbClr val="FFC000"/>
                </a:solidFill>
                <a:latin typeface="+mn-lt"/>
              </a:rPr>
              <a:t>five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 husbands, </a:t>
            </a:r>
            <a:endParaRPr lang="en-US" sz="3200" dirty="0" smtClean="0">
              <a:solidFill>
                <a:srgbClr val="FFC000"/>
              </a:solidFill>
              <a:latin typeface="+mn-lt"/>
            </a:endParaRP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	and you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aren't married to the man you </a:t>
            </a:r>
            <a:endParaRPr lang="en-US" sz="3200" dirty="0" smtClean="0">
              <a:solidFill>
                <a:srgbClr val="FFC000"/>
              </a:solidFill>
              <a:latin typeface="+mn-lt"/>
            </a:endParaRP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	are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living with now!"  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8435" name="Picture 2" descr="C:\Users\Owner\Documents\Dale's Sermons 7-21-08\Conversations\Jesus asks for 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sm bowl-a-thon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22250"/>
            <a:ext cx="8229600" cy="600164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4171950" lvl="8" indent="-514350" eaLnBrk="0" hangingPunct="0">
              <a:buFontTx/>
              <a:buAutoNum type="arabicPlain" startAt="19"/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"You must be a prophet,”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she replied.</a:t>
            </a:r>
          </a:p>
          <a:p>
            <a:pPr marL="4171950" lvl="8" indent="-514350" eaLnBrk="0" hangingPunct="0">
              <a:buFontTx/>
              <a:buAutoNum type="arabicPlain" startAt="19"/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“So tell me, why do you Jews insist that Jerusalem is the only place of worship, instead of our mountain here in Samaria?”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</a:rPr>
              <a:t>   21 Jesus replied, </a:t>
            </a:r>
            <a:r>
              <a:rPr lang="en-US" sz="3000" dirty="0">
                <a:solidFill>
                  <a:srgbClr val="FFC000"/>
                </a:solidFill>
                <a:latin typeface="+mn-lt"/>
              </a:rPr>
              <a:t>"Believe me, it doesn’t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C000"/>
                </a:solidFill>
                <a:latin typeface="+mn-lt"/>
              </a:rPr>
              <a:t>   matter where you worship. 23  God is spirit, 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C000"/>
                </a:solidFill>
                <a:latin typeface="+mn-lt"/>
              </a:rPr>
              <a:t>   and those who worship Him must worship 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C000"/>
                </a:solidFill>
                <a:latin typeface="+mn-lt"/>
              </a:rPr>
              <a:t>   Him in spirit and in truth.  24  God is looking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C000"/>
                </a:solidFill>
                <a:latin typeface="+mn-lt"/>
              </a:rPr>
              <a:t>   for those who will worship Him that way!” </a:t>
            </a:r>
          </a:p>
        </p:txBody>
      </p:sp>
      <p:pic>
        <p:nvPicPr>
          <p:cNvPr id="19459" name="Picture 4" descr="C:\Users\Owner\Documents\Dale's Sermons 7-21-08\Conversations\Mount Geriz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541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322263"/>
            <a:ext cx="8229600" cy="4924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25  The woman replied,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"I know the Messiah will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come - the one who is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called Christ. He will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explain everything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us then!"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lain" startAt="26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Then Jesus told her, </a:t>
            </a: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"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I AM the Messiah – 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the One sent from God!"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  </a:t>
            </a:r>
            <a:endParaRPr 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0483" name="Picture 3" descr="C:\Users\Owner\Documents\Dale's Sermons 7-21-08\Conversations\woman_at_the_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113" y="381000"/>
            <a:ext cx="37734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3400" y="169863"/>
            <a:ext cx="8229600" cy="29543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algn="ctr" eaLnBrk="0" hangingPunct="0">
              <a:buFontTx/>
              <a:buAutoNum type="arabicPlain" startAt="28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Then the woman left her water pot beside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well and ran back to her village saying, </a:t>
            </a:r>
          </a:p>
          <a:p>
            <a:pPr marL="514350" indent="-514350" algn="ctr" eaLnBrk="0" hangingPunct="0">
              <a:buFontTx/>
              <a:buAutoNum type="arabicPlain" startAt="29"/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"Come and meet a man who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told me everything I ever did!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He is the Messiah –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the Christ !“ </a:t>
            </a:r>
            <a:endParaRPr lang="en-US" sz="3200" dirty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21507" name="Picture 2" descr="C:\Users\Owner\Documents\Dale's Sermons 7-21-08\Eutychus\Vill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388" y="3109913"/>
            <a:ext cx="479901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6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76500"/>
            <a:ext cx="5791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businessman-compu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944"/>
            <a:ext cx="4082796" cy="6217456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81600" y="1245395"/>
            <a:ext cx="3581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“I’m not into religion.”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Mike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468169" cy="33528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81600" y="1734741"/>
            <a:ext cx="3581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“I’m going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	with you!”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Mike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Pictures\Conversation Sermon 7-11-10\Felicia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1662"/>
            <a:ext cx="4897738" cy="3675138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562600" y="1119190"/>
            <a:ext cx="3200400" cy="369331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Your eyes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didn’t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condemn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me!”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Felicia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Pictures\Conversation Sermon 7-11-10\Smith, 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3095544" cy="6625218"/>
          </a:xfrm>
          <a:prstGeom prst="rect">
            <a:avLst/>
          </a:prstGeom>
          <a:noFill/>
        </p:spPr>
      </p:pic>
      <p:pic>
        <p:nvPicPr>
          <p:cNvPr id="1026" name="Picture 2" descr="C:\Users\Owner\Pictures\Conversation Sermon 7-11-10\Erica &amp; Sun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3886200"/>
            <a:ext cx="3759200" cy="28194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53000" y="667941"/>
            <a:ext cx="3200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“You helped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save my life!”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Erica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57800" y="1582340"/>
            <a:ext cx="3581400" cy="369331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“All I want 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to do is go 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</a:rPr>
              <a:t>fishin</a:t>
            </a:r>
            <a:r>
              <a:rPr lang="en-US" sz="4000" dirty="0" smtClean="0">
                <a:solidFill>
                  <a:schemeClr val="bg1"/>
                </a:solidFill>
              </a:rPr>
              <a:t>’ with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someone who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don’t do </a:t>
            </a:r>
            <a:r>
              <a:rPr lang="en-US" sz="4000" dirty="0" err="1" smtClean="0">
                <a:solidFill>
                  <a:schemeClr val="bg1"/>
                </a:solidFill>
              </a:rPr>
              <a:t>dem</a:t>
            </a:r>
            <a:r>
              <a:rPr lang="en-US" sz="4000" dirty="0" smtClean="0">
                <a:solidFill>
                  <a:schemeClr val="bg1"/>
                </a:solidFill>
              </a:rPr>
              <a:t> things!”</a:t>
            </a:r>
          </a:p>
        </p:txBody>
      </p:sp>
      <p:pic>
        <p:nvPicPr>
          <p:cNvPr id="2" name="Picture 2" descr="F:\CityLinC Files 10-26-08\CityLinC\Newsletter Fall 2010\Pictures for Fall 2010 Newsletter\Second Wind Mentor pix 10-15-10\sm-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4774800" cy="3171866"/>
          </a:xfrm>
          <a:prstGeom prst="rect">
            <a:avLst/>
          </a:prstGeom>
          <a:noFill/>
        </p:spPr>
      </p:pic>
      <p:pic>
        <p:nvPicPr>
          <p:cNvPr id="3075" name="Picture 3" descr="F:\CityLinC Files 10-26-08\CityLinC\Newsletter Fall 2010\Pictures for Fall 2010 Newsletter\Second Wind Mentor pix 10-15-10\sm-DSC_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70304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Pictures\Conversation Sermon 7-11-10\sm - army- Red Wagon 7-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78" name="Picture 6" descr="C:\Users\Owner\Pictures\Conversation Sermon 7-11-10\sm-Chelsea &amp; Abby -Red Wagon 7-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3251200" cy="2438400"/>
          </a:xfrm>
          <a:prstGeom prst="rect">
            <a:avLst/>
          </a:prstGeom>
          <a:noFill/>
        </p:spPr>
      </p:pic>
      <p:pic>
        <p:nvPicPr>
          <p:cNvPr id="3082" name="Picture 10" descr="C:\Users\Owner\Pictures\Conversation Sermon 7-11-10\sm-Red Wagon at Claude Evans 6-19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83" name="Picture 11" descr="C:\Users\Owner\Pictures\Conversation Sermon 7-11-10\sm-Red Wagon-Circus Asylum 7-1-1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3251200" cy="2438400"/>
          </a:xfrm>
          <a:prstGeom prst="rect">
            <a:avLst/>
          </a:prstGeom>
          <a:noFill/>
        </p:spPr>
      </p:pic>
      <p:pic>
        <p:nvPicPr>
          <p:cNvPr id="3088" name="Picture 16" descr="G:\CityLinC Files 10-26-08\CityLinC\Red Wagon 4-16-10\Dale &amp; Roy Tooke 6-15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339975"/>
            <a:ext cx="3276600" cy="2343679"/>
          </a:xfrm>
          <a:prstGeom prst="rect">
            <a:avLst/>
          </a:prstGeom>
          <a:noFill/>
        </p:spPr>
      </p:pic>
      <p:pic>
        <p:nvPicPr>
          <p:cNvPr id="3089" name="Picture 17" descr="G:\CityLinC Files 10-26-08\CityLinC\Red Wagon 4-16-10\red_wagon_logo_true_wind_me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8600"/>
            <a:ext cx="2438400" cy="193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sm-7-10-1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Users\Owner\Pictures\Conversation Sermon 7-11-10\sm-7-10-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064000" cy="3048000"/>
          </a:xfrm>
          <a:prstGeom prst="rect">
            <a:avLst/>
          </a:prstGeom>
          <a:noFill/>
        </p:spPr>
      </p:pic>
      <p:pic>
        <p:nvPicPr>
          <p:cNvPr id="1028" name="Picture 4" descr="C:\Users\Owner\Pictures\Conversation Sermon 7-11-10\sm-7-10-1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3845"/>
            <a:ext cx="4038600" cy="307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wner\Pictures\Conversation Sermon 7-11-10\sm-BC Central Teac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4064000" cy="3048000"/>
          </a:xfrm>
          <a:prstGeom prst="rect">
            <a:avLst/>
          </a:prstGeom>
          <a:noFill/>
        </p:spPr>
      </p:pic>
      <p:pic>
        <p:nvPicPr>
          <p:cNvPr id="4099" name="Picture 3" descr="G:\CityLinC Files 10-26-08\CityLinC\Stuff A Bus 2008\2009\Print materials 7-25-09\Stuff-A-Bu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2743200" cy="2657474"/>
          </a:xfrm>
          <a:prstGeom prst="rect">
            <a:avLst/>
          </a:prstGeom>
          <a:noFill/>
        </p:spPr>
      </p:pic>
      <p:pic>
        <p:nvPicPr>
          <p:cNvPr id="4100" name="Picture 4" descr="G:\CityLinC Files 10-26-08\CityLinC\Stuff A Bus 2008\2009\Print materials 7-25-09\Stuff-a-Bus 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4307085" cy="1600200"/>
          </a:xfrm>
          <a:prstGeom prst="rect">
            <a:avLst/>
          </a:prstGeom>
          <a:noFill/>
        </p:spPr>
      </p:pic>
      <p:pic>
        <p:nvPicPr>
          <p:cNvPr id="4102" name="Picture 6" descr="G:\CityLinC Files 10-26-08\CityLinC\Pictures\2010 Summer\sm-North Ave kids with new 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0"/>
            <a:ext cx="416287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Conversation Sermon 7-11-10\sm-Women's Day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962400" cy="2971800"/>
          </a:xfrm>
          <a:prstGeom prst="rect">
            <a:avLst/>
          </a:prstGeom>
          <a:noFill/>
        </p:spPr>
      </p:pic>
      <p:pic>
        <p:nvPicPr>
          <p:cNvPr id="3085" name="Picture 13" descr="C:\Users\Owner\Pictures\Conversation Sermon 7-11-10\sm-Second Wind Mentors 1-22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064000" cy="3048000"/>
          </a:xfrm>
          <a:prstGeom prst="rect">
            <a:avLst/>
          </a:prstGeom>
          <a:noFill/>
        </p:spPr>
      </p:pic>
      <p:pic>
        <p:nvPicPr>
          <p:cNvPr id="5122" name="Picture 2" descr="G:\CityLinC Files 10-26-08\CityLinC\Peter Kobs work 10-15-08\Final Logo copies 10-28-08\Mentor House Logo Final Color WITH TAG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5761"/>
            <a:ext cx="3711530" cy="3373239"/>
          </a:xfrm>
          <a:prstGeom prst="rect">
            <a:avLst/>
          </a:prstGeom>
          <a:noFill/>
        </p:spPr>
      </p:pic>
      <p:pic>
        <p:nvPicPr>
          <p:cNvPr id="5123" name="Picture 3" descr="C:\Users\Owner\Pictures\Conversation Sermon 7-11-10\sm-Marlene Lawson &amp; Friends 11-10-09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581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Owner\Pictures\Conversation Sermon 7-11-10\sm-Breakfast Table 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064000" cy="3048000"/>
          </a:xfrm>
          <a:prstGeom prst="rect">
            <a:avLst/>
          </a:prstGeom>
          <a:noFill/>
        </p:spPr>
      </p:pic>
      <p:pic>
        <p:nvPicPr>
          <p:cNvPr id="3080" name="Picture 8" descr="C:\Users\Owner\Pictures\Conversation Sermon 7-11-10\sm-Lakeview Volunteer Fair 11-10-0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064000" cy="3048000"/>
          </a:xfrm>
          <a:prstGeom prst="rect">
            <a:avLst/>
          </a:prstGeom>
          <a:noFill/>
        </p:spPr>
      </p:pic>
      <p:pic>
        <p:nvPicPr>
          <p:cNvPr id="3081" name="Picture 9" descr="C:\Users\Owner\Pictures\Conversation Sermon 7-11-10\sm-Pride Training 4-23-1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4064000" cy="3048000"/>
          </a:xfrm>
          <a:prstGeom prst="rect">
            <a:avLst/>
          </a:prstGeom>
          <a:noFill/>
        </p:spPr>
      </p:pic>
      <p:pic>
        <p:nvPicPr>
          <p:cNvPr id="16" name="Picture 15" descr="C:\Users\Owner\Pictures\Conversation Sermon 7-11-10\sm-Table Discus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33400"/>
            <a:ext cx="42672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038600" cy="3075155"/>
          </a:xfrm>
          <a:prstGeom prst="rect">
            <a:avLst/>
          </a:prstGeom>
          <a:noFill/>
        </p:spPr>
      </p:pic>
      <p:pic>
        <p:nvPicPr>
          <p:cNvPr id="20482" name="Picture 2" descr="C:\Users\Owner\Pictures\Conversation Sermon 7-11-10\sm-7-1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064000" cy="3048000"/>
          </a:xfrm>
          <a:prstGeom prst="rect">
            <a:avLst/>
          </a:prstGeom>
          <a:noFill/>
        </p:spPr>
      </p:pic>
      <p:pic>
        <p:nvPicPr>
          <p:cNvPr id="20483" name="Picture 3" descr="C:\Users\Owner\Pictures\Conversation Sermon 7-11-10\sm-7-10-10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064000" cy="3048000"/>
          </a:xfrm>
          <a:prstGeom prst="rect">
            <a:avLst/>
          </a:prstGeom>
          <a:noFill/>
        </p:spPr>
      </p:pic>
      <p:pic>
        <p:nvPicPr>
          <p:cNvPr id="2050" name="Picture 2" descr="F:\CityLinC Files 10-26-08\CityLinC\Pictures\2010 October 31\sm-Darren &amp; Kids 11-1-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19600" y="3505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457200" y="282714"/>
            <a:ext cx="8229600" cy="7078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Conversations Count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514350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I will </a:t>
            </a:r>
            <a:r>
              <a:rPr lang="en-US" sz="2800" b="1" dirty="0" smtClean="0">
                <a:solidFill>
                  <a:srgbClr val="FFFF00"/>
                </a:solidFill>
              </a:rPr>
              <a:t>befriend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three people.</a:t>
            </a: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chemeClr val="bg1"/>
                </a:solidFill>
              </a:rPr>
              <a:t>keep </a:t>
            </a:r>
            <a:r>
              <a:rPr lang="en-US" sz="2800" b="1" dirty="0">
                <a:solidFill>
                  <a:srgbClr val="FFFF00"/>
                </a:solidFill>
              </a:rPr>
              <a:t>regular </a:t>
            </a:r>
            <a:r>
              <a:rPr lang="en-US" sz="2800" b="1" dirty="0" smtClean="0">
                <a:solidFill>
                  <a:srgbClr val="FFFF00"/>
                </a:solidFill>
              </a:rPr>
              <a:t>contact.</a:t>
            </a:r>
            <a:endParaRPr lang="en-US" sz="2800" b="1" dirty="0">
              <a:solidFill>
                <a:schemeClr val="bg1"/>
              </a:solidFill>
            </a:endParaRP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will </a:t>
            </a:r>
            <a:r>
              <a:rPr lang="en-US" sz="2800" b="1" dirty="0" smtClean="0">
                <a:solidFill>
                  <a:srgbClr val="FFFF00"/>
                </a:solidFill>
              </a:rPr>
              <a:t>pray</a:t>
            </a:r>
            <a:r>
              <a:rPr lang="en-US" sz="2800" b="1" dirty="0" smtClean="0">
                <a:solidFill>
                  <a:schemeClr val="bg1"/>
                </a:solidFill>
              </a:rPr>
              <a:t> for them.</a:t>
            </a: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rgbClr val="FFFF00"/>
                </a:solidFill>
              </a:rPr>
              <a:t>serve </a:t>
            </a:r>
            <a:r>
              <a:rPr lang="en-US" sz="2800" b="1" dirty="0" smtClean="0">
                <a:solidFill>
                  <a:schemeClr val="bg1"/>
                </a:solidFill>
              </a:rPr>
              <a:t>them.</a:t>
            </a:r>
          </a:p>
          <a:p>
            <a:pPr indent="-514350">
              <a:spcBef>
                <a:spcPts val="600"/>
              </a:spcBef>
            </a:pPr>
            <a:endParaRPr lang="en-US" sz="2800" b="1" dirty="0">
              <a:solidFill>
                <a:schemeClr val="bg1"/>
              </a:solidFill>
            </a:endParaRPr>
          </a:p>
          <a:p>
            <a:pPr indent="-514350" algn="ctr">
              <a:spcBef>
                <a:spcPts val="6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3733800"/>
            <a:ext cx="1371600" cy="1219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953000"/>
            <a:ext cx="10668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5638800"/>
            <a:ext cx="10668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4953000"/>
            <a:ext cx="10668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2819400" y="4648200"/>
            <a:ext cx="99060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7" idx="0"/>
          </p:cNvCxnSpPr>
          <p:nvPr/>
        </p:nvCxnSpPr>
        <p:spPr>
          <a:xfrm rot="5400000">
            <a:off x="4076701" y="5295900"/>
            <a:ext cx="685800" cy="3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4648200"/>
            <a:ext cx="99060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17"/>
          <p:cNvSpPr txBox="1">
            <a:spLocks noChangeArrowheads="1"/>
          </p:cNvSpPr>
          <p:nvPr/>
        </p:nvSpPr>
        <p:spPr bwMode="auto">
          <a:xfrm>
            <a:off x="3962400" y="3962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ME</a:t>
            </a:r>
          </a:p>
        </p:txBody>
      </p:sp>
      <p:pic>
        <p:nvPicPr>
          <p:cNvPr id="13" name="Picture 2" descr="C:\Users\Owner\Documents\Dale's Sermons 7-21-08\Conversations\Tea 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503" y="1600200"/>
            <a:ext cx="353409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m Pregnancy Counseling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sm Family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Owner\Pictures\Conversation Sermon 7-11-10\sm-Mentor House - living room 11-2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886200" cy="2914650"/>
          </a:xfrm>
          <a:prstGeom prst="rect">
            <a:avLst/>
          </a:prstGeom>
          <a:noFill/>
        </p:spPr>
      </p:pic>
      <p:pic>
        <p:nvPicPr>
          <p:cNvPr id="6" name="Picture 9" descr="sm my off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957637" cy="296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ityLinC Files 10-26-08\CityLinC\Pictures\2010 Foster Care Staff pix 11-8-10\sm-Foster Care Staff 11-8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" y="-944"/>
            <a:ext cx="9144328" cy="685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CityLinC Files 10-26-08\CityLinC\Pictures\2010 Foster Care Staff pix 11-8-10\sm-CityLinC Board 11-7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231"/>
            <a:ext cx="9144027" cy="6097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ityLinC Files 10-26-08\CityLinC\Newsletter Fall 2010\Pictures for Fall 2010 Newsletter\sm-Don Jackson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059936" cy="3044952"/>
          </a:xfrm>
          <a:prstGeom prst="rect">
            <a:avLst/>
          </a:prstGeom>
          <a:noFill/>
        </p:spPr>
      </p:pic>
      <p:pic>
        <p:nvPicPr>
          <p:cNvPr id="4100" name="Picture 4" descr="C:\Users\Owner\Desktop\Red Wagon Pix 11-20-10\sm-Youth Service 11-21-10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059936" cy="3044952"/>
          </a:xfrm>
          <a:prstGeom prst="rect">
            <a:avLst/>
          </a:prstGeom>
          <a:noFill/>
        </p:spPr>
      </p:pic>
      <p:pic>
        <p:nvPicPr>
          <p:cNvPr id="4102" name="Picture 6" descr="F:\CityLinC Files 10-26-08\CityLinC\Newsletter Fall 2010\Pictures for Fall 2010 Newsletter\Staff 10-15-10\sm-Lawson-07 8x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080" y="228600"/>
            <a:ext cx="2560320" cy="3200400"/>
          </a:xfrm>
          <a:prstGeom prst="rect">
            <a:avLst/>
          </a:prstGeom>
          <a:noFill/>
        </p:spPr>
      </p:pic>
      <p:pic>
        <p:nvPicPr>
          <p:cNvPr id="4103" name="Picture 7" descr="C:\Users\Owner\Desktop\Mentors 11-24-10\sm-Second Wind Thanksgiving 11-24-10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05200"/>
            <a:ext cx="4059936" cy="304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2051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110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Conversations\Tea 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306</Words>
  <Application>Microsoft Office PowerPoint</Application>
  <PresentationFormat>On-screen Show (4:3)</PresentationFormat>
  <Paragraphs>101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Fitst Assembly of God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 Boyer</dc:creator>
  <cp:lastModifiedBy>CityLinC</cp:lastModifiedBy>
  <cp:revision>495</cp:revision>
  <dcterms:created xsi:type="dcterms:W3CDTF">2008-03-29T21:06:36Z</dcterms:created>
  <dcterms:modified xsi:type="dcterms:W3CDTF">2011-03-06T05:19:23Z</dcterms:modified>
</cp:coreProperties>
</file>