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sldIdLst>
    <p:sldId id="259" r:id="rId2"/>
    <p:sldId id="278" r:id="rId3"/>
    <p:sldId id="280" r:id="rId4"/>
    <p:sldId id="281" r:id="rId5"/>
    <p:sldId id="282" r:id="rId6"/>
    <p:sldId id="290" r:id="rId7"/>
    <p:sldId id="286" r:id="rId8"/>
    <p:sldId id="287" r:id="rId9"/>
    <p:sldId id="288" r:id="rId10"/>
    <p:sldId id="289" r:id="rId11"/>
    <p:sldId id="275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041C"/>
    <a:srgbClr val="FC1604"/>
    <a:srgbClr val="6D0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16" autoAdjust="0"/>
    <p:restoredTop sz="94693" autoAdjust="0"/>
  </p:normalViewPr>
  <p:slideViewPr>
    <p:cSldViewPr>
      <p:cViewPr varScale="1">
        <p:scale>
          <a:sx n="107" d="100"/>
          <a:sy n="107" d="100"/>
        </p:scale>
        <p:origin x="175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E9169-2FB4-4E13-AF18-9B213DB466AC}" type="datetimeFigureOut">
              <a:rPr lang="en-US"/>
              <a:pPr>
                <a:defRPr/>
              </a:pPr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8C15A-A41C-4AA5-AF06-3FF7ABD01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35042-F34C-41D4-913C-EF879FC5DA0B}" type="datetimeFigureOut">
              <a:rPr lang="en-US"/>
              <a:pPr>
                <a:defRPr/>
              </a:pPr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DA5B2-B7F8-4CC6-90D0-6A6B90933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F894E-0C83-4E55-AEFD-F4E27FF92A69}" type="datetimeFigureOut">
              <a:rPr lang="en-US"/>
              <a:pPr>
                <a:defRPr/>
              </a:pPr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B1A18-1B7D-44AD-B7BE-C62B85D6F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FB5D0-F593-4834-A1CA-3A1C8EE6A035}" type="datetimeFigureOut">
              <a:rPr lang="en-US"/>
              <a:pPr>
                <a:defRPr/>
              </a:pPr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AE77A-0BCC-4E41-8643-A7353F39D5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3B28D-A0DF-4D63-A229-D32483BBF222}" type="datetimeFigureOut">
              <a:rPr lang="en-US"/>
              <a:pPr>
                <a:defRPr/>
              </a:pPr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3CD93-2DD0-4BE3-A095-C4E54D737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0483B-7DE8-4EA4-8158-7988ECBAF43C}" type="datetimeFigureOut">
              <a:rPr lang="en-US"/>
              <a:pPr>
                <a:defRPr/>
              </a:pPr>
              <a:t>12/1/2024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73EF3-43CF-4333-B8A2-8AAC4E349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66656-FE6E-457F-A2E4-2BA874696BC0}" type="datetimeFigureOut">
              <a:rPr lang="en-US"/>
              <a:pPr>
                <a:defRPr/>
              </a:pPr>
              <a:t>12/1/2024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E9D77-0B8E-4598-8CC7-F80B175F3B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FA533-374C-486E-B2AC-3EB1AD811AEA}" type="datetimeFigureOut">
              <a:rPr lang="en-US"/>
              <a:pPr>
                <a:defRPr/>
              </a:pPr>
              <a:t>12/1/2024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A3F8A-C5E3-492C-A01E-3C5FF1E26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6AEBD-8FC7-4F22-AD88-D48BBDD790D1}" type="datetimeFigureOut">
              <a:rPr lang="en-US"/>
              <a:pPr>
                <a:defRPr/>
              </a:pPr>
              <a:t>12/1/2024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4487E-3259-4BD2-8251-E188EF94E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0CE41-2D23-4995-95FA-69DC6C7314DF}" type="datetimeFigureOut">
              <a:rPr lang="en-US"/>
              <a:pPr>
                <a:defRPr/>
              </a:pPr>
              <a:t>12/1/2024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23D08-559E-41C9-AEF7-3864D598E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9485A-5235-453A-9888-FB4E83CC5326}" type="datetimeFigureOut">
              <a:rPr lang="en-US"/>
              <a:pPr>
                <a:defRPr/>
              </a:pPr>
              <a:t>12/1/2024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9402B-2411-4B27-A454-3AB8CDC68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038270-0646-4E95-B732-9CA9B4109F87}" type="datetimeFigureOut">
              <a:rPr lang="en-US"/>
              <a:pPr>
                <a:defRPr/>
              </a:pPr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4080AE7-4C69-448D-B162-169BC60DB0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71600" y="381000"/>
            <a:ext cx="61078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 Three Gifts You Can Give To God</a:t>
            </a:r>
            <a:endParaRPr lang="en-US" sz="6000" dirty="0">
              <a:solidFill>
                <a:srgbClr val="00B05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3D5ECB-4E4C-47CE-8A19-75BC6AA64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547" y="2438400"/>
            <a:ext cx="4704853" cy="39179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71600" y="381000"/>
            <a:ext cx="61078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 Three Gifts You Can Give To God</a:t>
            </a:r>
            <a:endParaRPr lang="en-US" sz="6000" dirty="0">
              <a:solidFill>
                <a:srgbClr val="00B05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3D5ECB-4E4C-47CE-8A19-75BC6AA64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147" y="2438400"/>
            <a:ext cx="4704853" cy="39179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D00A21-784E-480F-8D3A-8DE3B5E3156E}"/>
              </a:ext>
            </a:extLst>
          </p:cNvPr>
          <p:cNvSpPr txBox="1"/>
          <p:nvPr/>
        </p:nvSpPr>
        <p:spPr>
          <a:xfrm>
            <a:off x="284815" y="3192720"/>
            <a:ext cx="367758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 </a:t>
            </a:r>
            <a:r>
              <a:rPr lang="en-US" sz="4400" dirty="0">
                <a:solidFill>
                  <a:srgbClr val="00B050"/>
                </a:solidFill>
              </a:rPr>
              <a:t>Our Lives Our Worship</a:t>
            </a:r>
          </a:p>
          <a:p>
            <a:pPr algn="ctr"/>
            <a:r>
              <a:rPr lang="en-US" sz="4400" dirty="0">
                <a:solidFill>
                  <a:srgbClr val="00B050"/>
                </a:solidFill>
              </a:rPr>
              <a:t>Our Service</a:t>
            </a:r>
          </a:p>
        </p:txBody>
      </p:sp>
    </p:spTree>
    <p:extLst>
      <p:ext uri="{BB962C8B-B14F-4D97-AF65-F5344CB8AC3E}">
        <p14:creationId xmlns:p14="http://schemas.microsoft.com/office/powerpoint/2010/main" val="2319206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2667000"/>
            <a:ext cx="86106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1. Caesar Augustus made  a decree </a:t>
            </a:r>
          </a:p>
          <a:p>
            <a:r>
              <a:rPr lang="en-US" sz="3200" dirty="0"/>
              <a:t>		that all the world should be taxed.</a:t>
            </a:r>
            <a:endParaRPr lang="en-US" sz="1200" dirty="0"/>
          </a:p>
          <a:p>
            <a:r>
              <a:rPr lang="en-US" sz="1200" dirty="0"/>
              <a:t> </a:t>
            </a:r>
          </a:p>
          <a:p>
            <a:r>
              <a:rPr lang="en-US" sz="3200" dirty="0"/>
              <a:t>2. Joseph went to Bethlehem “to be taxed with </a:t>
            </a:r>
          </a:p>
          <a:p>
            <a:r>
              <a:rPr lang="en-US" sz="3200" dirty="0"/>
              <a:t>    Mary, his espoused wife, upon a donkey, </a:t>
            </a:r>
          </a:p>
          <a:p>
            <a:r>
              <a:rPr lang="en-US" sz="3200" dirty="0"/>
              <a:t>    being great with child.”</a:t>
            </a:r>
            <a:endParaRPr lang="en-US" sz="1200" dirty="0"/>
          </a:p>
          <a:p>
            <a:r>
              <a:rPr lang="en-US" sz="1200" dirty="0"/>
              <a:t> </a:t>
            </a:r>
          </a:p>
          <a:p>
            <a:pPr marL="514350" indent="-514350">
              <a:buAutoNum type="arabicPeriod" startAt="3"/>
            </a:pPr>
            <a:r>
              <a:rPr lang="en-US" sz="3200" dirty="0"/>
              <a:t>Jesus was born in a manger </a:t>
            </a:r>
          </a:p>
          <a:p>
            <a:pPr marL="514350" indent="-514350"/>
            <a:r>
              <a:rPr lang="en-US" sz="3200" dirty="0"/>
              <a:t>					among cows and sheep.</a:t>
            </a:r>
          </a:p>
        </p:txBody>
      </p:sp>
      <p:pic>
        <p:nvPicPr>
          <p:cNvPr id="4" name="Picture 3" descr="C:\Users\Owner\Pictures\David &amp; Goliath pix\Are you smar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524828">
            <a:off x="533400" y="574859"/>
            <a:ext cx="24955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38600" y="381000"/>
            <a:ext cx="4724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Christmas IQ Test</a:t>
            </a:r>
          </a:p>
          <a:p>
            <a:pPr algn="ctr"/>
            <a:r>
              <a:rPr lang="en-US" sz="3600" dirty="0">
                <a:solidFill>
                  <a:srgbClr val="00B050"/>
                </a:solidFill>
              </a:rPr>
              <a:t>True of False 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228600"/>
            <a:ext cx="86106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4. Shepherds heard the angels sing, </a:t>
            </a:r>
          </a:p>
          <a:p>
            <a:r>
              <a:rPr lang="en-US" sz="3200" dirty="0"/>
              <a:t>        “Glory to God in the highest and on </a:t>
            </a:r>
          </a:p>
          <a:p>
            <a:r>
              <a:rPr lang="en-US" sz="3200" dirty="0"/>
              <a:t>	     earth, peace, goodwill toward men” </a:t>
            </a:r>
            <a:endParaRPr lang="en-US" sz="1200" dirty="0"/>
          </a:p>
          <a:p>
            <a:r>
              <a:rPr lang="en-US" sz="1200" dirty="0"/>
              <a:t> </a:t>
            </a:r>
          </a:p>
          <a:p>
            <a:pPr marL="514350" indent="-514350">
              <a:buAutoNum type="arabicPeriod" startAt="5"/>
            </a:pPr>
            <a:r>
              <a:rPr lang="en-US" sz="3200" dirty="0"/>
              <a:t>Three wise men brought gifts: </a:t>
            </a:r>
          </a:p>
          <a:p>
            <a:pPr marL="514350" indent="-514350"/>
            <a:r>
              <a:rPr lang="en-US" sz="3200" dirty="0"/>
              <a:t>			gold, frankincense, and myrrh.</a:t>
            </a:r>
            <a:endParaRPr lang="en-US" sz="1200" dirty="0"/>
          </a:p>
          <a:p>
            <a:r>
              <a:rPr lang="en-US" sz="1200" dirty="0"/>
              <a:t> </a:t>
            </a:r>
          </a:p>
          <a:p>
            <a:r>
              <a:rPr lang="en-US" sz="3200" dirty="0"/>
              <a:t>6. The Bible says that the wise men were </a:t>
            </a:r>
          </a:p>
          <a:p>
            <a:r>
              <a:rPr lang="en-US" sz="3200" dirty="0"/>
              <a:t>         “Kings from the east who came to </a:t>
            </a:r>
          </a:p>
          <a:p>
            <a:r>
              <a:rPr lang="en-US" sz="3200" dirty="0"/>
              <a:t>               Jerusalem saying, “Where is he </a:t>
            </a:r>
          </a:p>
          <a:p>
            <a:r>
              <a:rPr lang="en-US" sz="3200" dirty="0"/>
              <a:t>                    that is born King of the Jews?”</a:t>
            </a:r>
            <a:endParaRPr lang="en-US" sz="1200" dirty="0"/>
          </a:p>
          <a:p>
            <a:r>
              <a:rPr lang="en-US" sz="1200" dirty="0"/>
              <a:t> </a:t>
            </a:r>
          </a:p>
          <a:p>
            <a:r>
              <a:rPr lang="en-US" sz="3200" dirty="0"/>
              <a:t>7. The wise men followed the star to </a:t>
            </a:r>
          </a:p>
          <a:p>
            <a:r>
              <a:rPr lang="en-US" sz="3200" dirty="0"/>
              <a:t>    		Jerusalem and then to Bethlehem.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228600"/>
            <a:ext cx="86106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8. The wise men found baby Jesus, “wrapped </a:t>
            </a:r>
          </a:p>
          <a:p>
            <a:r>
              <a:rPr lang="en-US" sz="3200" dirty="0"/>
              <a:t>    in swaddling clothes, laying in a manger.”</a:t>
            </a:r>
            <a:endParaRPr lang="en-US" sz="1200" dirty="0"/>
          </a:p>
          <a:p>
            <a:r>
              <a:rPr lang="en-US" sz="1200" dirty="0"/>
              <a:t> </a:t>
            </a:r>
          </a:p>
          <a:p>
            <a:r>
              <a:rPr lang="en-US" sz="3200" dirty="0"/>
              <a:t>9. The wise did not return to Herod because </a:t>
            </a:r>
          </a:p>
          <a:p>
            <a:r>
              <a:rPr lang="en-US" sz="3200" dirty="0"/>
              <a:t>    Joseph told them that God had warned him </a:t>
            </a:r>
          </a:p>
          <a:p>
            <a:r>
              <a:rPr lang="en-US" sz="3200" dirty="0"/>
              <a:t>    in a dream to flee to Egypt.</a:t>
            </a:r>
            <a:endParaRPr lang="en-US" sz="1200" dirty="0"/>
          </a:p>
          <a:p>
            <a:r>
              <a:rPr lang="en-US" sz="1200" dirty="0"/>
              <a:t> </a:t>
            </a:r>
          </a:p>
          <a:p>
            <a:r>
              <a:rPr lang="en-US" sz="3200" dirty="0"/>
              <a:t>10. The birth of Jesus is talked about in the </a:t>
            </a:r>
          </a:p>
          <a:p>
            <a:r>
              <a:rPr lang="en-US" sz="3200" dirty="0"/>
              <a:t>      Gospel of Matthew, the Gospel of Luke, </a:t>
            </a:r>
          </a:p>
          <a:p>
            <a:r>
              <a:rPr lang="en-US" sz="3200" dirty="0"/>
              <a:t>      and the Book of Galatians.</a:t>
            </a:r>
          </a:p>
          <a:p>
            <a:r>
              <a:rPr lang="en-US" sz="3200" dirty="0"/>
              <a:t> </a:t>
            </a:r>
          </a:p>
          <a:p>
            <a:pPr algn="ctr"/>
            <a:endParaRPr lang="en-US" sz="3200" dirty="0"/>
          </a:p>
        </p:txBody>
      </p:sp>
      <p:pic>
        <p:nvPicPr>
          <p:cNvPr id="3" name="Picture 2" descr="C:\Users\Owner\Pictures\David &amp; Goliath pix\Are you smar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4772025"/>
            <a:ext cx="24955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71600" y="381000"/>
            <a:ext cx="61078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 Three Gifts You Can Give To God</a:t>
            </a:r>
            <a:endParaRPr lang="en-US" sz="6000" dirty="0">
              <a:solidFill>
                <a:srgbClr val="00B05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3D5ECB-4E4C-47CE-8A19-75BC6AA64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547" y="2438400"/>
            <a:ext cx="4704853" cy="391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42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C79EE8-1A73-43C1-9877-22B6BCDF7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857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93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9EC7C2-51CC-4FC2-B5D6-6C92CAA11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14" y="1143000"/>
            <a:ext cx="7921986" cy="5562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AAB86C-9DAD-4715-8972-BA65FB2F428E}"/>
              </a:ext>
            </a:extLst>
          </p:cNvPr>
          <p:cNvSpPr txBox="1"/>
          <p:nvPr/>
        </p:nvSpPr>
        <p:spPr>
          <a:xfrm>
            <a:off x="688614" y="76200"/>
            <a:ext cx="80743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 </a:t>
            </a:r>
            <a:r>
              <a:rPr lang="en-US" sz="4800" dirty="0"/>
              <a:t>Valuable Gifts – Our Lives</a:t>
            </a:r>
            <a:endParaRPr lang="en-US" sz="4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405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70C2ED-7100-413D-BFDC-81391FC41C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29129"/>
            <a:ext cx="7771828" cy="58288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57EAC1-6E02-4DD8-BBEE-3DB8AE8F3419}"/>
              </a:ext>
            </a:extLst>
          </p:cNvPr>
          <p:cNvSpPr txBox="1"/>
          <p:nvPr/>
        </p:nvSpPr>
        <p:spPr>
          <a:xfrm>
            <a:off x="688614" y="76200"/>
            <a:ext cx="80743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 </a:t>
            </a:r>
            <a:r>
              <a:rPr lang="en-US" sz="4800" dirty="0"/>
              <a:t>Special Gifts – Our Worship</a:t>
            </a:r>
            <a:endParaRPr lang="en-US" sz="4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294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0A3396-20A5-4310-8EC9-8352FA985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76779"/>
            <a:ext cx="7543228" cy="56574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E2BD8B-D973-4756-8E0F-A1CDCFDCE3F5}"/>
              </a:ext>
            </a:extLst>
          </p:cNvPr>
          <p:cNvSpPr txBox="1"/>
          <p:nvPr/>
        </p:nvSpPr>
        <p:spPr>
          <a:xfrm>
            <a:off x="688614" y="76200"/>
            <a:ext cx="80743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 </a:t>
            </a:r>
            <a:r>
              <a:rPr lang="en-US" sz="4800" dirty="0"/>
              <a:t>Practical Gifts – Our Service</a:t>
            </a:r>
            <a:endParaRPr lang="en-US" sz="4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135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1077</TotalTime>
  <Words>308</Words>
  <Application>Microsoft Office PowerPoint</Application>
  <PresentationFormat>On-screen Show (4:3)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CityLinC</dc:creator>
  <cp:lastModifiedBy>Dale Boyer</cp:lastModifiedBy>
  <cp:revision>198</cp:revision>
  <dcterms:created xsi:type="dcterms:W3CDTF">2008-10-29T00:22:42Z</dcterms:created>
  <dcterms:modified xsi:type="dcterms:W3CDTF">2024-12-01T17:47:48Z</dcterms:modified>
</cp:coreProperties>
</file>