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58" r:id="rId5"/>
    <p:sldId id="259" r:id="rId6"/>
    <p:sldId id="263" r:id="rId7"/>
    <p:sldId id="264" r:id="rId8"/>
    <p:sldId id="265" r:id="rId9"/>
    <p:sldId id="261" r:id="rId10"/>
    <p:sldId id="262" r:id="rId11"/>
    <p:sldId id="266" r:id="rId12"/>
    <p:sldId id="25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66" d="100"/>
          <a:sy n="66" d="100"/>
        </p:scale>
        <p:origin x="-95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0F20-4D80-433E-8F6A-012850D448A7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D4D6-5DD1-4F20-8064-957935658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G:\CityLinC Files 10-26-08\CityLinC\Pictures\Boyer Family Pix 2018\Christmas Letter pix 2018\2018-06-01 19.12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3" name="Picture 9" descr="C:\Users\Owner\Desktop\Mary &amp; Joe 12-19-10\old lady in 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-52388"/>
            <a:ext cx="6962775" cy="696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Owner\Desktop\Mary &amp; Joe 12-19-10\Mizzie caught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32" y="0"/>
            <a:ext cx="75197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wner\Desktop\Mary &amp; Joe 12-19-10\winter-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4699" cy="626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wner\Desktop\Mary &amp; Joe 12-19-10\winter-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4699" cy="62616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02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Be sure </a:t>
            </a:r>
            <a:r>
              <a:rPr lang="en-US" sz="4000" dirty="0" smtClean="0"/>
              <a:t>to </a:t>
            </a:r>
            <a:endParaRPr lang="en-US" sz="4000" dirty="0" smtClean="0"/>
          </a:p>
          <a:p>
            <a:pPr algn="ctr"/>
            <a:r>
              <a:rPr lang="en-US" sz="4000" dirty="0" smtClean="0"/>
              <a:t>entertain strangers.  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S</a:t>
            </a:r>
            <a:r>
              <a:rPr lang="en-US" sz="4000" dirty="0" smtClean="0"/>
              <a:t>ome do not realize they are entertaining </a:t>
            </a:r>
            <a:r>
              <a:rPr lang="en-US" sz="4000" dirty="0" smtClean="0"/>
              <a:t>angels.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Hebrews </a:t>
            </a:r>
            <a:r>
              <a:rPr lang="en-US" sz="2800" dirty="0" smtClean="0"/>
              <a:t>13:2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G:\CityLinC Files 10-26-08\CityLinC\Pictures\2018 Fall\angel in a mall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wner\Desktop\Mary &amp; Joe 12-19-10\winter-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4699" cy="62616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02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Be sure </a:t>
            </a:r>
            <a:r>
              <a:rPr lang="en-US" sz="4000" dirty="0" smtClean="0"/>
              <a:t>to </a:t>
            </a:r>
            <a:endParaRPr lang="en-US" sz="4000" dirty="0" smtClean="0"/>
          </a:p>
          <a:p>
            <a:pPr algn="ctr"/>
            <a:r>
              <a:rPr lang="en-US" sz="4000" dirty="0" smtClean="0"/>
              <a:t>entertain strangers.  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S</a:t>
            </a:r>
            <a:r>
              <a:rPr lang="en-US" sz="4000" dirty="0" smtClean="0"/>
              <a:t>ome do not realize they are entertaining </a:t>
            </a:r>
            <a:r>
              <a:rPr lang="en-US" sz="4000" dirty="0" smtClean="0"/>
              <a:t>angels.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Hebrews </a:t>
            </a:r>
            <a:r>
              <a:rPr lang="en-US" sz="2800" dirty="0" smtClean="0"/>
              <a:t>13:2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1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to entertain strangers.  For, some have unknowingly entertained angels.</a:t>
            </a:r>
            <a:br>
              <a:rPr lang="en-US" dirty="0" smtClean="0"/>
            </a:br>
            <a:r>
              <a:rPr lang="en-US" dirty="0" smtClean="0"/>
              <a:t>Hebrews 13:1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C:\Users\Owner\Desktop\Mary &amp; Joe 12-19-10\candlelight%20eve%20servic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Desktop\Mary &amp; Joe 12-19-10\14home_(350_x_47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wner\Desktop\Mary &amp; Joe 12-19-10\edit-elderly-woman-sitting-in-a-church-p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7" y="381000"/>
            <a:ext cx="8904269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wner\Desktop\Mary &amp; Joe 12-19-10\14home_(350_x_47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C:\Users\Owner\Desktop\Mary &amp; Joe 12-19-10\edit-elderly-woman-sitting-in-a-church-p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31" y="381000"/>
            <a:ext cx="8904269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wner\Desktop\Mary &amp; Joe 12-19-10\14home_(350_x_47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Desktop\Mary &amp; Joe 12-19-10\Old woman - cup of hot 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259"/>
            <a:ext cx="9067799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Remember to entertain strangers.  For, some have unknowingly entertained angels. Hebrews 13:1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Dale Boyer</cp:lastModifiedBy>
  <cp:revision>30</cp:revision>
  <dcterms:created xsi:type="dcterms:W3CDTF">2010-12-14T00:04:08Z</dcterms:created>
  <dcterms:modified xsi:type="dcterms:W3CDTF">2018-12-15T13:58:48Z</dcterms:modified>
</cp:coreProperties>
</file>