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9" r:id="rId2"/>
    <p:sldId id="302" r:id="rId3"/>
    <p:sldId id="282" r:id="rId4"/>
    <p:sldId id="313" r:id="rId5"/>
    <p:sldId id="291" r:id="rId6"/>
    <p:sldId id="293" r:id="rId7"/>
    <p:sldId id="292" r:id="rId8"/>
    <p:sldId id="294" r:id="rId9"/>
    <p:sldId id="295" r:id="rId10"/>
    <p:sldId id="317" r:id="rId11"/>
    <p:sldId id="275" r:id="rId12"/>
    <p:sldId id="298" r:id="rId13"/>
    <p:sldId id="301" r:id="rId14"/>
    <p:sldId id="303" r:id="rId15"/>
    <p:sldId id="304" r:id="rId16"/>
    <p:sldId id="307" r:id="rId17"/>
    <p:sldId id="308" r:id="rId18"/>
    <p:sldId id="309" r:id="rId19"/>
    <p:sldId id="310" r:id="rId20"/>
    <p:sldId id="312" r:id="rId21"/>
    <p:sldId id="314" r:id="rId22"/>
    <p:sldId id="315" r:id="rId23"/>
    <p:sldId id="316" r:id="rId24"/>
    <p:sldId id="296" r:id="rId25"/>
    <p:sldId id="311" r:id="rId26"/>
    <p:sldId id="305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041C"/>
    <a:srgbClr val="FC1604"/>
    <a:srgbClr val="6D03D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16" autoAdjust="0"/>
    <p:restoredTop sz="94693" autoAdjust="0"/>
  </p:normalViewPr>
  <p:slideViewPr>
    <p:cSldViewPr>
      <p:cViewPr>
        <p:scale>
          <a:sx n="66" d="100"/>
          <a:sy n="66" d="100"/>
        </p:scale>
        <p:origin x="-150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E9169-2FB4-4E13-AF18-9B213DB466AC}" type="datetimeFigureOut">
              <a:rPr lang="en-US"/>
              <a:pPr>
                <a:defRPr/>
              </a:pPr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8C15A-A41C-4AA5-AF06-3FF7ABD017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35042-F34C-41D4-913C-EF879FC5DA0B}" type="datetimeFigureOut">
              <a:rPr lang="en-US"/>
              <a:pPr>
                <a:defRPr/>
              </a:pPr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DA5B2-B7F8-4CC6-90D0-6A6B909336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F894E-0C83-4E55-AEFD-F4E27FF92A69}" type="datetimeFigureOut">
              <a:rPr lang="en-US"/>
              <a:pPr>
                <a:defRPr/>
              </a:pPr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B1A18-1B7D-44AD-B7BE-C62B85D6F8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FB5D0-F593-4834-A1CA-3A1C8EE6A035}" type="datetimeFigureOut">
              <a:rPr lang="en-US"/>
              <a:pPr>
                <a:defRPr/>
              </a:pPr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AE77A-0BCC-4E41-8643-A7353F39D5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3B28D-A0DF-4D63-A229-D32483BBF222}" type="datetimeFigureOut">
              <a:rPr lang="en-US"/>
              <a:pPr>
                <a:defRPr/>
              </a:pPr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3CD93-2DD0-4BE3-A095-C4E54D7373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0483B-7DE8-4EA4-8158-7988ECBAF43C}" type="datetimeFigureOut">
              <a:rPr lang="en-US"/>
              <a:pPr>
                <a:defRPr/>
              </a:pPr>
              <a:t>12/12/2015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73EF3-43CF-4333-B8A2-8AAC4E349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66656-FE6E-457F-A2E4-2BA874696BC0}" type="datetimeFigureOut">
              <a:rPr lang="en-US"/>
              <a:pPr>
                <a:defRPr/>
              </a:pPr>
              <a:t>12/12/2015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E9D77-0B8E-4598-8CC7-F80B175F3B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FA533-374C-486E-B2AC-3EB1AD811AEA}" type="datetimeFigureOut">
              <a:rPr lang="en-US"/>
              <a:pPr>
                <a:defRPr/>
              </a:pPr>
              <a:t>12/12/2015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A3F8A-C5E3-492C-A01E-3C5FF1E264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6AEBD-8FC7-4F22-AD88-D48BBDD790D1}" type="datetimeFigureOut">
              <a:rPr lang="en-US"/>
              <a:pPr>
                <a:defRPr/>
              </a:pPr>
              <a:t>12/12/2015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4487E-3259-4BD2-8251-E188EF94E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0CE41-2D23-4995-95FA-69DC6C7314DF}" type="datetimeFigureOut">
              <a:rPr lang="en-US"/>
              <a:pPr>
                <a:defRPr/>
              </a:pPr>
              <a:t>12/12/2015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23D08-559E-41C9-AEF7-3864D598E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9485A-5235-453A-9888-FB4E83CC5326}" type="datetimeFigureOut">
              <a:rPr lang="en-US"/>
              <a:pPr>
                <a:defRPr/>
              </a:pPr>
              <a:t>12/12/2015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9402B-2411-4B27-A454-3AB8CDC683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038270-0646-4E95-B732-9CA9B4109F87}" type="datetimeFigureOut">
              <a:rPr lang="en-US"/>
              <a:pPr>
                <a:defRPr/>
              </a:pPr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4080AE7-4C69-448D-B162-169BC60DB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C:\Users\Owner\Downloads\The%20Velveteen%20Rabbit%20Told%20by%20Meryl%20Streep%20(Rabbit%20Ears).WMV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C:\Users\Owner\Downloads\The%20Velveteen%20Rabbit.WMV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" y="1066800"/>
            <a:ext cx="411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How To Have </a:t>
            </a:r>
          </a:p>
          <a:p>
            <a:pPr algn="ctr"/>
            <a:r>
              <a:rPr lang="en-US" sz="6000" dirty="0" smtClean="0"/>
              <a:t>A </a:t>
            </a:r>
            <a:endParaRPr lang="en-US" sz="6000" dirty="0" smtClean="0">
              <a:solidFill>
                <a:srgbClr val="FC041C"/>
              </a:solidFill>
            </a:endParaRPr>
          </a:p>
          <a:p>
            <a:pPr algn="ctr"/>
            <a:r>
              <a:rPr lang="en-US" sz="6000" dirty="0" smtClean="0">
                <a:solidFill>
                  <a:srgbClr val="FC041C"/>
                </a:solidFill>
              </a:rPr>
              <a:t>REAL </a:t>
            </a:r>
            <a:r>
              <a:rPr lang="en-US" sz="6000" dirty="0" smtClean="0">
                <a:solidFill>
                  <a:srgbClr val="00B050"/>
                </a:solidFill>
              </a:rPr>
              <a:t>Christmas</a:t>
            </a:r>
            <a:endParaRPr lang="en-US" sz="6000" dirty="0">
              <a:solidFill>
                <a:srgbClr val="00B050"/>
              </a:solidFill>
            </a:endParaRPr>
          </a:p>
        </p:txBody>
      </p:sp>
      <p:pic>
        <p:nvPicPr>
          <p:cNvPr id="1026" name="Picture 2" descr="C:\Users\Owner\Pictures\Velvetine Rabbit pix\jellycat_bunglie_bun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865187"/>
            <a:ext cx="4572000" cy="52308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Owner\Pictures\Velvetine Rabbit pix\GospelOfJoh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85750"/>
            <a:ext cx="8458200" cy="634365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553200" y="1371600"/>
            <a:ext cx="2209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2">
                    <a:lumMod val="75000"/>
                  </a:schemeClr>
                </a:solidFill>
                <a:latin typeface="Arial Black" pitchFamily="34" charset="0"/>
              </a:rPr>
              <a:t>The </a:t>
            </a:r>
          </a:p>
          <a:p>
            <a:pPr algn="ctr"/>
            <a:r>
              <a:rPr lang="en-US" sz="4400" dirty="0" smtClean="0">
                <a:solidFill>
                  <a:schemeClr val="bg2">
                    <a:lumMod val="75000"/>
                  </a:schemeClr>
                </a:solidFill>
                <a:latin typeface="Arial Black" pitchFamily="34" charset="0"/>
              </a:rPr>
              <a:t>Real Jesus</a:t>
            </a:r>
            <a:endParaRPr lang="en-US" sz="4400" dirty="0">
              <a:solidFill>
                <a:schemeClr val="bg2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28600"/>
            <a:ext cx="861060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1 John 1:1</a:t>
            </a:r>
            <a:endParaRPr lang="en-US" sz="2800" dirty="0" smtClean="0"/>
          </a:p>
          <a:p>
            <a:r>
              <a:rPr lang="en-US" sz="3600" baseline="30000" dirty="0" smtClean="0"/>
              <a:t>1  </a:t>
            </a:r>
            <a:r>
              <a:rPr lang="en-US" sz="3600" dirty="0" smtClean="0"/>
              <a:t>The Word which was </a:t>
            </a:r>
          </a:p>
          <a:p>
            <a:r>
              <a:rPr lang="en-US" sz="3600" dirty="0" smtClean="0"/>
              <a:t>          from the beginning, </a:t>
            </a:r>
          </a:p>
          <a:p>
            <a:endParaRPr lang="en-US" sz="3600" dirty="0" smtClean="0"/>
          </a:p>
          <a:p>
            <a:r>
              <a:rPr lang="en-US" sz="3600" dirty="0" smtClean="0"/>
              <a:t>   which we have </a:t>
            </a:r>
            <a:r>
              <a:rPr lang="en-US" sz="3600" u="sng" dirty="0" smtClean="0">
                <a:solidFill>
                  <a:srgbClr val="FF0000"/>
                </a:solidFill>
              </a:rPr>
              <a:t>heard</a:t>
            </a:r>
            <a:r>
              <a:rPr lang="en-US" sz="3600" dirty="0" smtClean="0">
                <a:solidFill>
                  <a:srgbClr val="FF0000"/>
                </a:solidFill>
              </a:rPr>
              <a:t>, </a:t>
            </a:r>
          </a:p>
          <a:p>
            <a:endParaRPr lang="en-US" sz="3600" dirty="0" smtClean="0"/>
          </a:p>
          <a:p>
            <a:r>
              <a:rPr lang="en-US" sz="3600" dirty="0" smtClean="0"/>
              <a:t>   which we have </a:t>
            </a:r>
            <a:r>
              <a:rPr lang="en-US" sz="3600" u="sng" dirty="0" smtClean="0">
                <a:solidFill>
                  <a:srgbClr val="FF0000"/>
                </a:solidFill>
              </a:rPr>
              <a:t>seen</a:t>
            </a:r>
            <a:r>
              <a:rPr lang="en-US" sz="3600" dirty="0" smtClean="0">
                <a:solidFill>
                  <a:srgbClr val="FF0000"/>
                </a:solidFill>
              </a:rPr>
              <a:t>, </a:t>
            </a:r>
          </a:p>
          <a:p>
            <a:endParaRPr lang="en-US" sz="3600" dirty="0" smtClean="0"/>
          </a:p>
          <a:p>
            <a:r>
              <a:rPr lang="en-US" sz="3600" dirty="0" smtClean="0"/>
              <a:t>   which we have </a:t>
            </a:r>
            <a:r>
              <a:rPr lang="en-US" sz="3600" u="sng" dirty="0" smtClean="0">
                <a:solidFill>
                  <a:srgbClr val="FF0000"/>
                </a:solidFill>
              </a:rPr>
              <a:t>gazed upon</a:t>
            </a:r>
            <a:r>
              <a:rPr lang="en-US" sz="3600" dirty="0" smtClean="0">
                <a:solidFill>
                  <a:srgbClr val="FF0000"/>
                </a:solidFill>
              </a:rPr>
              <a:t>, </a:t>
            </a:r>
          </a:p>
          <a:p>
            <a:endParaRPr lang="en-US" sz="3600" dirty="0" smtClean="0"/>
          </a:p>
          <a:p>
            <a:r>
              <a:rPr lang="en-US" sz="3600" dirty="0" smtClean="0"/>
              <a:t>   which we have </a:t>
            </a:r>
            <a:r>
              <a:rPr lang="en-US" sz="3600" u="sng" dirty="0" smtClean="0">
                <a:solidFill>
                  <a:srgbClr val="FF0000"/>
                </a:solidFill>
              </a:rPr>
              <a:t>handled</a:t>
            </a:r>
            <a:r>
              <a:rPr lang="en-US" sz="3600" dirty="0" smtClean="0">
                <a:solidFill>
                  <a:srgbClr val="FF0000"/>
                </a:solidFill>
              </a:rPr>
              <a:t>, </a:t>
            </a:r>
          </a:p>
        </p:txBody>
      </p:sp>
      <p:pic>
        <p:nvPicPr>
          <p:cNvPr id="1026" name="Picture 2" descr="C:\Users\Owner\Pictures\Velvetine Rabbit pix\Ceramic mang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29300" y="381000"/>
            <a:ext cx="285750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28600"/>
            <a:ext cx="86106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30000" dirty="0" smtClean="0"/>
              <a:t>2  </a:t>
            </a:r>
            <a:r>
              <a:rPr lang="en-US" sz="3600" dirty="0" smtClean="0"/>
              <a:t>That Life… </a:t>
            </a:r>
            <a:endParaRPr lang="en-US" dirty="0" smtClean="0"/>
          </a:p>
          <a:p>
            <a:r>
              <a:rPr lang="en-US" dirty="0" smtClean="0"/>
              <a:t>   </a:t>
            </a:r>
          </a:p>
          <a:p>
            <a:r>
              <a:rPr lang="en-US" sz="3600" dirty="0" smtClean="0"/>
              <a:t>   was </a:t>
            </a:r>
            <a:r>
              <a:rPr lang="en-US" sz="3600" u="sng" dirty="0" smtClean="0">
                <a:solidFill>
                  <a:srgbClr val="FF0000"/>
                </a:solidFill>
              </a:rPr>
              <a:t>shown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smtClean="0"/>
              <a:t>to us, </a:t>
            </a:r>
            <a:endParaRPr lang="en-US" dirty="0" smtClean="0"/>
          </a:p>
          <a:p>
            <a:endParaRPr lang="en-US" dirty="0" smtClean="0"/>
          </a:p>
          <a:p>
            <a:r>
              <a:rPr lang="en-US" sz="3600" dirty="0" smtClean="0"/>
              <a:t>   and we have </a:t>
            </a:r>
            <a:r>
              <a:rPr lang="en-US" sz="3600" u="sng" dirty="0" smtClean="0">
                <a:solidFill>
                  <a:srgbClr val="FF0000"/>
                </a:solidFill>
              </a:rPr>
              <a:t>seen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smtClean="0"/>
              <a:t>it, </a:t>
            </a:r>
            <a:endParaRPr lang="en-US" dirty="0" smtClean="0"/>
          </a:p>
          <a:p>
            <a:endParaRPr lang="en-US" dirty="0" smtClean="0"/>
          </a:p>
          <a:p>
            <a:r>
              <a:rPr lang="en-US" sz="3600" dirty="0" smtClean="0"/>
              <a:t>   and </a:t>
            </a:r>
            <a:r>
              <a:rPr lang="en-US" sz="3600" u="sng" dirty="0" smtClean="0">
                <a:solidFill>
                  <a:srgbClr val="FF0000"/>
                </a:solidFill>
              </a:rPr>
              <a:t>experienced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smtClean="0"/>
              <a:t>it,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sz="3600" dirty="0" smtClean="0"/>
              <a:t>  and </a:t>
            </a:r>
            <a:r>
              <a:rPr lang="en-US" sz="3600" u="sng" dirty="0" smtClean="0">
                <a:solidFill>
                  <a:srgbClr val="FF0000"/>
                </a:solidFill>
              </a:rPr>
              <a:t>show</a:t>
            </a:r>
            <a:r>
              <a:rPr lang="en-US" sz="3600" dirty="0" smtClean="0"/>
              <a:t> it to you. </a:t>
            </a:r>
          </a:p>
          <a:p>
            <a:endParaRPr lang="en-US" sz="3600" dirty="0" smtClean="0"/>
          </a:p>
          <a:p>
            <a:r>
              <a:rPr lang="en-US" sz="3600" dirty="0" smtClean="0"/>
              <a:t>   Eternal Life was </a:t>
            </a:r>
            <a:r>
              <a:rPr lang="en-US" sz="3600" u="sng" dirty="0" smtClean="0">
                <a:solidFill>
                  <a:srgbClr val="FF0000"/>
                </a:solidFill>
              </a:rPr>
              <a:t>with us </a:t>
            </a:r>
          </a:p>
          <a:p>
            <a:r>
              <a:rPr lang="en-US" sz="3600" dirty="0" smtClean="0"/>
              <a:t>      and the Father made it </a:t>
            </a:r>
            <a:r>
              <a:rPr lang="en-US" sz="3600" u="sng" dirty="0" smtClean="0">
                <a:solidFill>
                  <a:srgbClr val="FF0000"/>
                </a:solidFill>
              </a:rPr>
              <a:t>REAL</a:t>
            </a:r>
            <a:r>
              <a:rPr lang="en-US" sz="3600" dirty="0" smtClean="0"/>
              <a:t> to us !</a:t>
            </a:r>
          </a:p>
          <a:p>
            <a:endParaRPr lang="en-US" sz="3600" dirty="0"/>
          </a:p>
        </p:txBody>
      </p:sp>
      <p:pic>
        <p:nvPicPr>
          <p:cNvPr id="2052" name="Picture 4" descr="C:\Users\Owner\Pictures\Velvetine Rabbit pix\Christ hugg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457200"/>
            <a:ext cx="2779058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28600"/>
            <a:ext cx="86106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30000" dirty="0" smtClean="0"/>
              <a:t>3   </a:t>
            </a:r>
            <a:r>
              <a:rPr lang="en-US" sz="3600" dirty="0" smtClean="0"/>
              <a:t>What we have </a:t>
            </a:r>
          </a:p>
          <a:p>
            <a:endParaRPr lang="en-US" sz="3600" dirty="0" smtClean="0">
              <a:solidFill>
                <a:srgbClr val="FF0000"/>
              </a:solidFill>
            </a:endParaRPr>
          </a:p>
          <a:p>
            <a:r>
              <a:rPr lang="en-US" sz="3600" dirty="0" smtClean="0">
                <a:solidFill>
                  <a:srgbClr val="FF0000"/>
                </a:solidFill>
              </a:rPr>
              <a:t>   </a:t>
            </a:r>
            <a:r>
              <a:rPr lang="en-US" sz="3600" u="sng" dirty="0" smtClean="0">
                <a:solidFill>
                  <a:srgbClr val="FF0000"/>
                </a:solidFill>
              </a:rPr>
              <a:t>seen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smtClean="0"/>
              <a:t>and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u="sng" dirty="0" smtClean="0">
                <a:solidFill>
                  <a:srgbClr val="FF0000"/>
                </a:solidFill>
              </a:rPr>
              <a:t>heard</a:t>
            </a:r>
          </a:p>
          <a:p>
            <a:endParaRPr lang="en-US" sz="3600" dirty="0" smtClean="0"/>
          </a:p>
          <a:p>
            <a:r>
              <a:rPr lang="en-US" sz="3600" dirty="0" smtClean="0"/>
              <a:t>   we </a:t>
            </a:r>
            <a:r>
              <a:rPr lang="en-US" sz="3600" u="sng" dirty="0" smtClean="0">
                <a:solidFill>
                  <a:srgbClr val="FF0000"/>
                </a:solidFill>
              </a:rPr>
              <a:t>show</a:t>
            </a:r>
            <a:r>
              <a:rPr lang="en-US" sz="3600" dirty="0" smtClean="0"/>
              <a:t> to you, </a:t>
            </a:r>
          </a:p>
          <a:p>
            <a:endParaRPr lang="en-US" sz="3600" dirty="0" smtClean="0"/>
          </a:p>
          <a:p>
            <a:r>
              <a:rPr lang="en-US" sz="3600" dirty="0" smtClean="0"/>
              <a:t>   that you may have </a:t>
            </a:r>
            <a:r>
              <a:rPr lang="en-US" sz="3600" u="sng" dirty="0" smtClean="0">
                <a:solidFill>
                  <a:srgbClr val="FF0000"/>
                </a:solidFill>
              </a:rPr>
              <a:t>relationship</a:t>
            </a:r>
            <a:r>
              <a:rPr lang="en-US" sz="3600" dirty="0" smtClean="0"/>
              <a:t> with us. </a:t>
            </a:r>
          </a:p>
          <a:p>
            <a:endParaRPr lang="en-US" sz="3600" dirty="0" smtClean="0"/>
          </a:p>
          <a:p>
            <a:pPr algn="ctr"/>
            <a:r>
              <a:rPr lang="en-US" sz="3600" dirty="0" smtClean="0"/>
              <a:t>For truly our </a:t>
            </a:r>
            <a:r>
              <a:rPr lang="en-US" sz="3600" u="sng" dirty="0" smtClean="0">
                <a:solidFill>
                  <a:srgbClr val="FF0000"/>
                </a:solidFill>
              </a:rPr>
              <a:t>relationship</a:t>
            </a:r>
            <a:r>
              <a:rPr lang="en-US" sz="3600" dirty="0" smtClean="0"/>
              <a:t> </a:t>
            </a:r>
            <a:r>
              <a:rPr lang="en-US" sz="3600" i="1" dirty="0" smtClean="0"/>
              <a:t>is</a:t>
            </a:r>
            <a:r>
              <a:rPr lang="en-US" sz="3600" dirty="0" smtClean="0"/>
              <a:t> with the Father and with His Son Jesus Christ.</a:t>
            </a:r>
          </a:p>
          <a:p>
            <a:endParaRPr lang="en-US" sz="3600" dirty="0"/>
          </a:p>
        </p:txBody>
      </p:sp>
      <p:pic>
        <p:nvPicPr>
          <p:cNvPr id="4" name="Picture 2" descr="C:\Users\Owner\Pictures\Velvetine Rabbit pix\jesus_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914400"/>
            <a:ext cx="4572000" cy="2571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39090"/>
            <a:ext cx="43434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00B050"/>
                </a:solidFill>
              </a:rPr>
              <a:t>Christmas</a:t>
            </a:r>
          </a:p>
          <a:p>
            <a:pPr algn="ctr"/>
            <a:r>
              <a:rPr lang="en-US" sz="5400" dirty="0" smtClean="0">
                <a:solidFill>
                  <a:srgbClr val="FFFF00"/>
                </a:solidFill>
              </a:rPr>
              <a:t>has </a:t>
            </a:r>
          </a:p>
          <a:p>
            <a:pPr algn="ctr"/>
            <a:r>
              <a:rPr lang="en-US" sz="5400" dirty="0" smtClean="0">
                <a:solidFill>
                  <a:srgbClr val="FFFF00"/>
                </a:solidFill>
              </a:rPr>
              <a:t>always </a:t>
            </a:r>
          </a:p>
          <a:p>
            <a:pPr algn="ctr"/>
            <a:r>
              <a:rPr lang="en-US" sz="5400" dirty="0" smtClean="0">
                <a:solidFill>
                  <a:srgbClr val="FFFF00"/>
                </a:solidFill>
              </a:rPr>
              <a:t>been </a:t>
            </a:r>
          </a:p>
          <a:p>
            <a:pPr algn="ctr"/>
            <a:r>
              <a:rPr lang="en-US" sz="5400" dirty="0" smtClean="0">
                <a:solidFill>
                  <a:srgbClr val="FFFF00"/>
                </a:solidFill>
              </a:rPr>
              <a:t>about </a:t>
            </a:r>
          </a:p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The Real</a:t>
            </a:r>
          </a:p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Jesus !</a:t>
            </a:r>
          </a:p>
        </p:txBody>
      </p:sp>
      <p:pic>
        <p:nvPicPr>
          <p:cNvPr id="5" name="Picture 2" descr="C:\Users\Owner\Pictures\Velvetine Rabbit pix\Ceramic mang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219200"/>
            <a:ext cx="4206875" cy="4038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Owner\Pictures\Velvetine Rabbit pix\jellycat_bunglie_bun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1219200"/>
            <a:ext cx="4572000" cy="5230813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04800" y="1219200"/>
            <a:ext cx="41148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u="sng" dirty="0" smtClean="0">
                <a:solidFill>
                  <a:srgbClr val="92D050"/>
                </a:solidFill>
              </a:rPr>
              <a:t>Hear</a:t>
            </a:r>
          </a:p>
          <a:p>
            <a:pPr algn="ctr"/>
            <a:r>
              <a:rPr lang="en-US" sz="3200" dirty="0" smtClean="0"/>
              <a:t>Take time to listen</a:t>
            </a:r>
          </a:p>
          <a:p>
            <a:pPr algn="ctr"/>
            <a:r>
              <a:rPr lang="en-US" sz="4400" u="sng" dirty="0" smtClean="0">
                <a:solidFill>
                  <a:srgbClr val="92D050"/>
                </a:solidFill>
              </a:rPr>
              <a:t>Look</a:t>
            </a:r>
          </a:p>
          <a:p>
            <a:pPr algn="ctr"/>
            <a:r>
              <a:rPr lang="en-US" sz="3200" dirty="0" smtClean="0"/>
              <a:t>Take time to see</a:t>
            </a:r>
          </a:p>
          <a:p>
            <a:pPr algn="ctr"/>
            <a:r>
              <a:rPr lang="en-US" sz="4400" u="sng" dirty="0" smtClean="0">
                <a:solidFill>
                  <a:srgbClr val="92D050"/>
                </a:solidFill>
              </a:rPr>
              <a:t>Handle</a:t>
            </a:r>
          </a:p>
          <a:p>
            <a:pPr algn="ctr"/>
            <a:r>
              <a:rPr lang="en-US" sz="3200" dirty="0" smtClean="0"/>
              <a:t>Take time to love</a:t>
            </a:r>
          </a:p>
          <a:p>
            <a:pPr algn="ctr"/>
            <a:r>
              <a:rPr lang="en-US" sz="4400" u="sng" dirty="0" smtClean="0">
                <a:solidFill>
                  <a:srgbClr val="92D050"/>
                </a:solidFill>
              </a:rPr>
              <a:t>Gaze</a:t>
            </a:r>
          </a:p>
          <a:p>
            <a:pPr algn="ctr"/>
            <a:r>
              <a:rPr lang="en-US" sz="3200" dirty="0" smtClean="0"/>
              <a:t>Take time for relationship</a:t>
            </a:r>
          </a:p>
          <a:p>
            <a:pPr algn="ctr"/>
            <a:endParaRPr lang="en-US" sz="32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57200" y="228600"/>
            <a:ext cx="815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How to Have a </a:t>
            </a:r>
            <a:r>
              <a:rPr lang="en-US" sz="4400" dirty="0" smtClean="0">
                <a:solidFill>
                  <a:srgbClr val="FF0000"/>
                </a:solidFill>
              </a:rPr>
              <a:t>Real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rgbClr val="00B050"/>
                </a:solidFill>
              </a:rPr>
              <a:t>Christmas</a:t>
            </a:r>
            <a:endParaRPr lang="en-US" sz="44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228600"/>
            <a:ext cx="81534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The </a:t>
            </a:r>
            <a:r>
              <a:rPr lang="en-US" sz="3600" b="1" dirty="0" err="1" smtClean="0"/>
              <a:t>Velvetine</a:t>
            </a:r>
            <a:r>
              <a:rPr lang="en-US" sz="3600" b="1" dirty="0" smtClean="0"/>
              <a:t> Rabbit</a:t>
            </a:r>
            <a:endParaRPr lang="en-US" sz="3600" dirty="0" smtClean="0"/>
          </a:p>
          <a:p>
            <a:r>
              <a:rPr lang="en-US" sz="3200" i="1" dirty="0" smtClean="0"/>
              <a:t>     by Margery Williams</a:t>
            </a:r>
            <a:endParaRPr lang="en-US" sz="3200" dirty="0" smtClean="0"/>
          </a:p>
          <a:p>
            <a:r>
              <a:rPr lang="en-US" b="1" dirty="0" smtClean="0"/>
              <a:t> </a:t>
            </a:r>
            <a:endParaRPr lang="en-US" dirty="0" smtClean="0"/>
          </a:p>
          <a:p>
            <a:r>
              <a:rPr lang="en-US" sz="3600" dirty="0" smtClean="0"/>
              <a:t>Rabbit:   "What is REAL?”</a:t>
            </a:r>
            <a:endParaRPr lang="en-US" dirty="0" smtClean="0"/>
          </a:p>
          <a:p>
            <a:endParaRPr lang="en-US" dirty="0" smtClean="0"/>
          </a:p>
          <a:p>
            <a:r>
              <a:rPr lang="en-US" sz="3600" dirty="0" smtClean="0"/>
              <a:t>Skin Horse:</a:t>
            </a:r>
          </a:p>
          <a:p>
            <a:r>
              <a:rPr lang="en-US" sz="3600" dirty="0" smtClean="0"/>
              <a:t>"Real isn't how you are made, </a:t>
            </a:r>
          </a:p>
          <a:p>
            <a:r>
              <a:rPr lang="en-US" sz="3600" dirty="0" smtClean="0"/>
              <a:t>        it's a thing that happens to you. </a:t>
            </a:r>
          </a:p>
          <a:p>
            <a:r>
              <a:rPr lang="en-US" sz="3600" dirty="0" smtClean="0"/>
              <a:t>When a child loves you for a long, </a:t>
            </a:r>
          </a:p>
          <a:p>
            <a:r>
              <a:rPr lang="en-US" sz="3600" dirty="0" smtClean="0"/>
              <a:t>   long time, not just to play with, </a:t>
            </a:r>
          </a:p>
          <a:p>
            <a:r>
              <a:rPr lang="en-US" sz="3600" dirty="0" smtClean="0"/>
              <a:t>      but REALLY loves you,</a:t>
            </a:r>
          </a:p>
          <a:p>
            <a:r>
              <a:rPr lang="en-US" sz="3600" dirty="0" smtClean="0"/>
              <a:t>         then you become Real.”</a:t>
            </a:r>
          </a:p>
        </p:txBody>
      </p:sp>
      <p:pic>
        <p:nvPicPr>
          <p:cNvPr id="1026" name="Picture 2" descr="C:\Users\Owner\Pictures\Velvetine Rabbit pix\Skin horse &amp; rabbi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304800"/>
            <a:ext cx="2362200" cy="1990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228600"/>
            <a:ext cx="81534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The </a:t>
            </a:r>
            <a:r>
              <a:rPr lang="en-US" sz="3600" b="1" dirty="0" err="1" smtClean="0"/>
              <a:t>Velvetine</a:t>
            </a:r>
            <a:r>
              <a:rPr lang="en-US" sz="3600" b="1" dirty="0" smtClean="0"/>
              <a:t> Rabbit</a:t>
            </a:r>
            <a:endParaRPr lang="en-US" sz="3600" dirty="0" smtClean="0"/>
          </a:p>
          <a:p>
            <a:r>
              <a:rPr lang="en-US" sz="3200" i="1" dirty="0" smtClean="0"/>
              <a:t>     by Margery Williams</a:t>
            </a:r>
            <a:endParaRPr lang="en-US" sz="3200" dirty="0" smtClean="0"/>
          </a:p>
          <a:p>
            <a:r>
              <a:rPr lang="en-US" b="1" dirty="0" smtClean="0"/>
              <a:t> </a:t>
            </a:r>
            <a:endParaRPr lang="en-US" dirty="0" smtClean="0"/>
          </a:p>
          <a:p>
            <a:endParaRPr lang="en-US" sz="3600" dirty="0" smtClean="0"/>
          </a:p>
          <a:p>
            <a:r>
              <a:rPr lang="en-US" sz="3600" dirty="0" smtClean="0"/>
              <a:t>Rabbit:   "Does it hurt?"</a:t>
            </a:r>
            <a:endParaRPr lang="en-US" dirty="0" smtClean="0"/>
          </a:p>
          <a:p>
            <a:endParaRPr lang="en-US" dirty="0" smtClean="0"/>
          </a:p>
          <a:p>
            <a:r>
              <a:rPr lang="en-US" sz="3600" dirty="0" smtClean="0"/>
              <a:t>Skin Horse:</a:t>
            </a:r>
          </a:p>
          <a:p>
            <a:r>
              <a:rPr lang="en-US" sz="3600" dirty="0" smtClean="0"/>
              <a:t>“Sometimes, but when you are </a:t>
            </a:r>
          </a:p>
          <a:p>
            <a:r>
              <a:rPr lang="en-US" sz="3600" dirty="0" smtClean="0"/>
              <a:t>          Real you don't mind being hurt.“</a:t>
            </a:r>
          </a:p>
          <a:p>
            <a:endParaRPr lang="en-US" sz="4400" dirty="0" smtClean="0"/>
          </a:p>
          <a:p>
            <a:endParaRPr lang="en-US" sz="4400" dirty="0" smtClean="0"/>
          </a:p>
        </p:txBody>
      </p:sp>
      <p:pic>
        <p:nvPicPr>
          <p:cNvPr id="3" name="Picture 2" descr="C:\Users\Owner\Pictures\Velvetine Rabbit pix\Skin horse &amp; rabbi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304800"/>
            <a:ext cx="2362200" cy="1990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228600"/>
            <a:ext cx="81534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The </a:t>
            </a:r>
            <a:r>
              <a:rPr lang="en-US" sz="3600" b="1" dirty="0" err="1" smtClean="0"/>
              <a:t>Velvetine</a:t>
            </a:r>
            <a:r>
              <a:rPr lang="en-US" sz="3600" b="1" dirty="0" smtClean="0"/>
              <a:t> Rabbit</a:t>
            </a:r>
            <a:endParaRPr lang="en-US" sz="3600" dirty="0" smtClean="0"/>
          </a:p>
          <a:p>
            <a:r>
              <a:rPr lang="en-US" sz="3200" i="1" dirty="0" smtClean="0"/>
              <a:t>     by Margery Williams</a:t>
            </a:r>
            <a:endParaRPr lang="en-US" sz="3200" dirty="0" smtClean="0"/>
          </a:p>
          <a:p>
            <a:r>
              <a:rPr lang="en-US" b="1" dirty="0" smtClean="0"/>
              <a:t> </a:t>
            </a:r>
            <a:endParaRPr lang="en-US" dirty="0" smtClean="0"/>
          </a:p>
          <a:p>
            <a:r>
              <a:rPr lang="en-US" sz="3600" dirty="0" smtClean="0"/>
              <a:t>Rabbit:   "Does it happen </a:t>
            </a:r>
          </a:p>
          <a:p>
            <a:r>
              <a:rPr lang="en-US" sz="3600" dirty="0" smtClean="0"/>
              <a:t>all at once, or bit by bit?"</a:t>
            </a:r>
          </a:p>
          <a:p>
            <a:endParaRPr lang="en-US" dirty="0" smtClean="0"/>
          </a:p>
          <a:p>
            <a:r>
              <a:rPr lang="en-US" sz="3600" dirty="0" smtClean="0"/>
              <a:t>Skin Horse:  </a:t>
            </a:r>
          </a:p>
          <a:p>
            <a:r>
              <a:rPr lang="en-US" sz="3600" dirty="0" smtClean="0"/>
              <a:t>“It doesn't happen all at once, </a:t>
            </a:r>
          </a:p>
          <a:p>
            <a:r>
              <a:rPr lang="en-US" sz="3600" dirty="0" smtClean="0"/>
              <a:t>   You become!   It takes a long time. That's why it doesn't happen to people  </a:t>
            </a:r>
          </a:p>
          <a:p>
            <a:r>
              <a:rPr lang="en-US" sz="3600" dirty="0" smtClean="0"/>
              <a:t>   who break easy, have sharp edges, </a:t>
            </a:r>
          </a:p>
          <a:p>
            <a:r>
              <a:rPr lang="en-US" sz="3600" dirty="0" smtClean="0"/>
              <a:t>     or who have to be carefully kept. </a:t>
            </a:r>
            <a:endParaRPr lang="en-US" sz="3600" dirty="0">
              <a:solidFill>
                <a:srgbClr val="00B050"/>
              </a:solidFill>
            </a:endParaRPr>
          </a:p>
        </p:txBody>
      </p:sp>
      <p:pic>
        <p:nvPicPr>
          <p:cNvPr id="3" name="Picture 2" descr="C:\Users\Owner\Pictures\Velvetine Rabbit pix\Skin horse &amp; rabbi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304800"/>
            <a:ext cx="2362200" cy="1990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228600"/>
            <a:ext cx="8153400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Skin Horse:  </a:t>
            </a:r>
          </a:p>
          <a:p>
            <a:r>
              <a:rPr lang="en-US" sz="3200" dirty="0" smtClean="0"/>
              <a:t>“Generally, by the time you are </a:t>
            </a:r>
          </a:p>
          <a:p>
            <a:r>
              <a:rPr lang="en-US" sz="3200" dirty="0" smtClean="0"/>
              <a:t>  Real, most of your hair has </a:t>
            </a:r>
          </a:p>
          <a:p>
            <a:r>
              <a:rPr lang="en-US" sz="3200" dirty="0" smtClean="0"/>
              <a:t>  been loved off, and your eyes </a:t>
            </a:r>
          </a:p>
          <a:p>
            <a:r>
              <a:rPr lang="en-US" sz="3200" dirty="0" smtClean="0"/>
              <a:t>  drop out and you get loose in </a:t>
            </a:r>
          </a:p>
          <a:p>
            <a:r>
              <a:rPr lang="en-US" sz="3200" dirty="0" smtClean="0"/>
              <a:t>  the joints and become very shabby.  </a:t>
            </a:r>
          </a:p>
          <a:p>
            <a:r>
              <a:rPr lang="en-US" sz="3200" dirty="0" smtClean="0"/>
              <a:t>But these things don't matter at all, because  </a:t>
            </a:r>
          </a:p>
          <a:p>
            <a:r>
              <a:rPr lang="en-US" sz="3200" dirty="0" smtClean="0"/>
              <a:t>  once you are Real you can't be ugly,   </a:t>
            </a:r>
          </a:p>
          <a:p>
            <a:r>
              <a:rPr lang="en-US" sz="3200" dirty="0" smtClean="0"/>
              <a:t>  except to people who don't understand.“</a:t>
            </a:r>
            <a:endParaRPr lang="en-US" dirty="0" smtClean="0"/>
          </a:p>
          <a:p>
            <a:endParaRPr lang="en-US" dirty="0" smtClean="0"/>
          </a:p>
          <a:p>
            <a:endParaRPr lang="en-US" sz="3200" dirty="0" smtClean="0"/>
          </a:p>
          <a:p>
            <a:r>
              <a:rPr lang="en-US" sz="3200" dirty="0" smtClean="0"/>
              <a:t>Rabbit:  "Then, you must be real!”</a:t>
            </a:r>
          </a:p>
          <a:p>
            <a:pPr algn="ctr"/>
            <a:r>
              <a:rPr lang="en-US" sz="3200" dirty="0" smtClean="0"/>
              <a:t>                   (The Skin Horse just smiled.)</a:t>
            </a:r>
            <a:endParaRPr lang="en-US" sz="3200" dirty="0">
              <a:solidFill>
                <a:srgbClr val="00B050"/>
              </a:solidFill>
            </a:endParaRPr>
          </a:p>
        </p:txBody>
      </p:sp>
      <p:pic>
        <p:nvPicPr>
          <p:cNvPr id="3" name="Picture 2" descr="C:\Users\Owner\Pictures\Velvetine Rabbit pix\Skin horse &amp; rabbi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304800"/>
            <a:ext cx="2362200" cy="1990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he Velveteen Rabbit Told by Meryl Streep (Rabbit Ears)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066800" y="895350"/>
            <a:ext cx="6934200" cy="5200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543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28600"/>
            <a:ext cx="815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How to Have </a:t>
            </a:r>
            <a:r>
              <a:rPr lang="en-US" sz="4400" dirty="0" smtClean="0">
                <a:solidFill>
                  <a:srgbClr val="FF0000"/>
                </a:solidFill>
              </a:rPr>
              <a:t>REAL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rgbClr val="FF0000"/>
                </a:solidFill>
              </a:rPr>
              <a:t>JOY</a:t>
            </a:r>
            <a:r>
              <a:rPr lang="en-US" sz="4400" dirty="0" smtClean="0"/>
              <a:t> </a:t>
            </a:r>
          </a:p>
          <a:p>
            <a:pPr algn="ctr"/>
            <a:r>
              <a:rPr lang="en-US" sz="4400" dirty="0" smtClean="0"/>
              <a:t>at </a:t>
            </a:r>
            <a:r>
              <a:rPr lang="en-US" sz="4400" dirty="0" smtClean="0">
                <a:solidFill>
                  <a:srgbClr val="00B050"/>
                </a:solidFill>
              </a:rPr>
              <a:t>Christmas</a:t>
            </a:r>
            <a:endParaRPr lang="en-US" sz="44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1656576"/>
            <a:ext cx="41148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rgbClr val="92D050"/>
                </a:solidFill>
              </a:rPr>
              <a:t>J</a:t>
            </a:r>
            <a:r>
              <a:rPr lang="en-US" sz="4400" dirty="0" smtClean="0">
                <a:solidFill>
                  <a:srgbClr val="92D050"/>
                </a:solidFill>
              </a:rPr>
              <a:t>esus</a:t>
            </a:r>
          </a:p>
          <a:p>
            <a:pPr algn="ctr"/>
            <a:r>
              <a:rPr lang="en-US" sz="9600" dirty="0" smtClean="0">
                <a:solidFill>
                  <a:srgbClr val="92D050"/>
                </a:solidFill>
              </a:rPr>
              <a:t> O</a:t>
            </a:r>
            <a:r>
              <a:rPr lang="en-US" sz="4400" dirty="0" smtClean="0">
                <a:solidFill>
                  <a:srgbClr val="92D050"/>
                </a:solidFill>
              </a:rPr>
              <a:t>thers</a:t>
            </a:r>
          </a:p>
          <a:p>
            <a:pPr algn="ctr"/>
            <a:r>
              <a:rPr lang="en-US" sz="9600" dirty="0" smtClean="0">
                <a:solidFill>
                  <a:srgbClr val="92D050"/>
                </a:solidFill>
              </a:rPr>
              <a:t>Y</a:t>
            </a:r>
            <a:r>
              <a:rPr lang="en-US" sz="4400" dirty="0" smtClean="0">
                <a:solidFill>
                  <a:srgbClr val="92D050"/>
                </a:solidFill>
              </a:rPr>
              <a:t>ou</a:t>
            </a:r>
          </a:p>
          <a:p>
            <a:pPr algn="ctr"/>
            <a:endParaRPr lang="en-US" sz="4400" dirty="0" smtClean="0">
              <a:solidFill>
                <a:srgbClr val="92D050"/>
              </a:solidFill>
            </a:endParaRPr>
          </a:p>
        </p:txBody>
      </p:sp>
      <p:pic>
        <p:nvPicPr>
          <p:cNvPr id="7" name="Picture 2" descr="C:\Users\Owner\Pictures\Velvetine Rabbit pix\Ceramic mang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29100" y="1737360"/>
            <a:ext cx="4381500" cy="4206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381000"/>
            <a:ext cx="861060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Anyway</a:t>
            </a:r>
          </a:p>
          <a:p>
            <a:r>
              <a:rPr lang="en-US" sz="2800" dirty="0" smtClean="0"/>
              <a:t>by Mother Teresa</a:t>
            </a:r>
          </a:p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People are unreasonable, </a:t>
            </a:r>
          </a:p>
          <a:p>
            <a:r>
              <a:rPr lang="en-US" sz="3600" dirty="0" smtClean="0"/>
              <a:t>	illogical and self-centered.</a:t>
            </a:r>
            <a:br>
              <a:rPr lang="en-US" sz="3600" dirty="0" smtClean="0"/>
            </a:br>
            <a:r>
              <a:rPr lang="en-US" sz="3600" dirty="0" smtClean="0"/>
              <a:t>				</a:t>
            </a:r>
            <a:r>
              <a:rPr lang="en-US" sz="3600" dirty="0" smtClean="0">
                <a:solidFill>
                  <a:srgbClr val="FFFF00"/>
                </a:solidFill>
              </a:rPr>
              <a:t>Love people anyway.</a:t>
            </a:r>
            <a:br>
              <a:rPr lang="en-US" sz="3600" dirty="0" smtClean="0">
                <a:solidFill>
                  <a:srgbClr val="FFFF00"/>
                </a:solidFill>
              </a:rPr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If you do good, people will </a:t>
            </a:r>
          </a:p>
          <a:p>
            <a:r>
              <a:rPr lang="en-US" sz="3600" dirty="0" smtClean="0"/>
              <a:t>	accuse you of selfish motives.</a:t>
            </a:r>
            <a:br>
              <a:rPr lang="en-US" sz="3600" dirty="0" smtClean="0"/>
            </a:br>
            <a:r>
              <a:rPr lang="en-US" sz="3600" dirty="0" smtClean="0"/>
              <a:t>				</a:t>
            </a:r>
            <a:r>
              <a:rPr lang="en-US" sz="3600" dirty="0" smtClean="0">
                <a:solidFill>
                  <a:srgbClr val="FFFF00"/>
                </a:solidFill>
              </a:rPr>
              <a:t>Do good anyway.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pic>
        <p:nvPicPr>
          <p:cNvPr id="3" name="Picture 2" descr="C:\Users\Owner\Pictures\Velvetine Rabbit pix\Skin horse &amp; rabbi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304800"/>
            <a:ext cx="2362200" cy="1990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381000"/>
            <a:ext cx="8686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If you are successful, </a:t>
            </a:r>
          </a:p>
          <a:p>
            <a:r>
              <a:rPr lang="en-US" sz="3600" dirty="0" smtClean="0"/>
              <a:t>  you’ll win false friends </a:t>
            </a:r>
          </a:p>
          <a:p>
            <a:r>
              <a:rPr lang="en-US" sz="3600" dirty="0" smtClean="0"/>
              <a:t>  and true enemies.</a:t>
            </a:r>
            <a:br>
              <a:rPr lang="en-US" sz="3600" dirty="0" smtClean="0"/>
            </a:br>
            <a:r>
              <a:rPr lang="en-US" sz="3600" dirty="0" smtClean="0"/>
              <a:t>		</a:t>
            </a:r>
            <a:r>
              <a:rPr lang="en-US" sz="3600" dirty="0" smtClean="0">
                <a:solidFill>
                  <a:srgbClr val="FFFF00"/>
                </a:solidFill>
              </a:rPr>
              <a:t>Succeed anyway.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The good you do today </a:t>
            </a:r>
          </a:p>
          <a:p>
            <a:r>
              <a:rPr lang="en-US" sz="3600" dirty="0" smtClean="0"/>
              <a:t>	will be forgotten tomorrow.</a:t>
            </a:r>
            <a:br>
              <a:rPr lang="en-US" sz="3600" dirty="0" smtClean="0"/>
            </a:br>
            <a:r>
              <a:rPr lang="en-US" sz="3600" dirty="0" smtClean="0"/>
              <a:t>		</a:t>
            </a:r>
            <a:r>
              <a:rPr lang="en-US" sz="3600" dirty="0" smtClean="0">
                <a:solidFill>
                  <a:srgbClr val="FFFF00"/>
                </a:solidFill>
              </a:rPr>
              <a:t>Do good anyway.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Honesty and frankness </a:t>
            </a:r>
          </a:p>
          <a:p>
            <a:r>
              <a:rPr lang="en-US" sz="3600" dirty="0" smtClean="0"/>
              <a:t>	make you vulnerable.</a:t>
            </a:r>
            <a:br>
              <a:rPr lang="en-US" sz="3600" dirty="0" smtClean="0"/>
            </a:br>
            <a:r>
              <a:rPr lang="en-US" sz="3600" dirty="0" smtClean="0"/>
              <a:t>		</a:t>
            </a:r>
            <a:r>
              <a:rPr lang="en-US" sz="3600" dirty="0" smtClean="0">
                <a:solidFill>
                  <a:srgbClr val="FFFF00"/>
                </a:solidFill>
              </a:rPr>
              <a:t>Be honest and frank anyway.</a:t>
            </a:r>
            <a:endParaRPr lang="en-US" sz="3600" dirty="0">
              <a:solidFill>
                <a:srgbClr val="FFFF00"/>
              </a:solidFill>
            </a:endParaRPr>
          </a:p>
        </p:txBody>
      </p:sp>
      <p:pic>
        <p:nvPicPr>
          <p:cNvPr id="3" name="Picture 2" descr="C:\Users\Owner\Pictures\Velvetine Rabbit pix\Skin horse &amp; rabbi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304800"/>
            <a:ext cx="2362200" cy="1990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381000"/>
            <a:ext cx="8610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What you spend years building </a:t>
            </a:r>
          </a:p>
          <a:p>
            <a:r>
              <a:rPr lang="en-US" sz="3200" b="1" dirty="0" smtClean="0"/>
              <a:t>     may be destroyed overnight.</a:t>
            </a:r>
            <a:br>
              <a:rPr lang="en-US" sz="3200" b="1" dirty="0" smtClean="0"/>
            </a:br>
            <a:r>
              <a:rPr lang="en-US" sz="3200" b="1" dirty="0" smtClean="0"/>
              <a:t>		</a:t>
            </a:r>
            <a:r>
              <a:rPr lang="en-US" sz="3200" b="1" dirty="0" smtClean="0">
                <a:solidFill>
                  <a:srgbClr val="FFFF00"/>
                </a:solidFill>
              </a:rPr>
              <a:t>Build anyway.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People really need help </a:t>
            </a:r>
          </a:p>
          <a:p>
            <a:r>
              <a:rPr lang="en-US" sz="3600" dirty="0" smtClean="0"/>
              <a:t>      but may attack you if you help them.</a:t>
            </a:r>
            <a:br>
              <a:rPr lang="en-US" sz="3600" dirty="0" smtClean="0"/>
            </a:br>
            <a:r>
              <a:rPr lang="en-US" sz="3600" dirty="0" smtClean="0"/>
              <a:t>		</a:t>
            </a:r>
            <a:r>
              <a:rPr lang="en-US" sz="3600" dirty="0" smtClean="0">
                <a:solidFill>
                  <a:srgbClr val="FFFF00"/>
                </a:solidFill>
              </a:rPr>
              <a:t>Help people anyway.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Give the world your best </a:t>
            </a:r>
          </a:p>
          <a:p>
            <a:r>
              <a:rPr lang="en-US" sz="3600" dirty="0" smtClean="0"/>
              <a:t>    	and you may get kicked in the teeth.</a:t>
            </a:r>
            <a:br>
              <a:rPr lang="en-US" sz="3600" dirty="0" smtClean="0"/>
            </a:b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     Give the world your best anyway!</a:t>
            </a:r>
            <a:endParaRPr lang="en-US" sz="3600" dirty="0">
              <a:solidFill>
                <a:srgbClr val="FFFF00"/>
              </a:solidFill>
            </a:endParaRPr>
          </a:p>
        </p:txBody>
      </p:sp>
      <p:pic>
        <p:nvPicPr>
          <p:cNvPr id="3" name="Picture 2" descr="C:\Users\Owner\Pictures\Velvetine Rabbit pix\Skin horse &amp; rabbi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304800"/>
            <a:ext cx="2362200" cy="1990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The Velveteen Rabbit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066800" y="1066800"/>
            <a:ext cx="6807200" cy="5105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13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838200"/>
            <a:ext cx="853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Merry </a:t>
            </a:r>
            <a:r>
              <a:rPr lang="en-US" sz="7200" dirty="0" smtClean="0">
                <a:solidFill>
                  <a:srgbClr val="00B050"/>
                </a:solidFill>
              </a:rPr>
              <a:t>Christmas </a:t>
            </a:r>
            <a:r>
              <a:rPr lang="en-US" sz="7200" dirty="0" smtClean="0">
                <a:solidFill>
                  <a:srgbClr val="FF0000"/>
                </a:solidFill>
              </a:rPr>
              <a:t>!</a:t>
            </a:r>
            <a:endParaRPr lang="en-US" sz="7200" dirty="0">
              <a:solidFill>
                <a:srgbClr val="FF0000"/>
              </a:solidFill>
            </a:endParaRPr>
          </a:p>
        </p:txBody>
      </p:sp>
      <p:pic>
        <p:nvPicPr>
          <p:cNvPr id="4" name="Picture 3" descr="C:\Users\Owner\Pictures\Velvetine Rabbit pix\jesus_manger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2209800"/>
            <a:ext cx="5784931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wner\Pictures\Velvetine Rabbit pix\GospelOfJoh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28600"/>
            <a:ext cx="8458200" cy="63436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553200" y="1295400"/>
            <a:ext cx="2209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2">
                    <a:lumMod val="75000"/>
                  </a:schemeClr>
                </a:solidFill>
                <a:latin typeface="Arial Black" pitchFamily="34" charset="0"/>
              </a:rPr>
              <a:t>The </a:t>
            </a:r>
          </a:p>
          <a:p>
            <a:pPr algn="ctr"/>
            <a:r>
              <a:rPr lang="en-US" sz="4400" dirty="0" smtClean="0">
                <a:solidFill>
                  <a:schemeClr val="bg2">
                    <a:lumMod val="75000"/>
                  </a:schemeClr>
                </a:solidFill>
                <a:latin typeface="Arial Black" pitchFamily="34" charset="0"/>
              </a:rPr>
              <a:t>Real Jesus</a:t>
            </a:r>
            <a:endParaRPr lang="en-US" sz="4400" dirty="0">
              <a:solidFill>
                <a:schemeClr val="bg2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Owner\Pictures\Velvetine Rabbit pix\Universe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"/>
            <a:ext cx="9144000" cy="603708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57200" y="4696361"/>
            <a:ext cx="8305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In the beginning was the Word…</a:t>
            </a:r>
            <a:r>
              <a:rPr lang="en-US" sz="4000" dirty="0" smtClean="0">
                <a:solidFill>
                  <a:srgbClr val="FC1604"/>
                </a:solidFill>
              </a:rPr>
              <a:t> </a:t>
            </a:r>
          </a:p>
          <a:p>
            <a:pPr algn="ctr"/>
            <a:r>
              <a:rPr lang="en-US" sz="4000" dirty="0" smtClean="0"/>
              <a:t>John 1:1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52800" y="33528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 Black" pitchFamily="34" charset="0"/>
              </a:rPr>
              <a:t>“LOGOS”</a:t>
            </a:r>
            <a:endParaRPr lang="en-US" sz="3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Owner\Pictures\Velvetine Rabbit pix\Universe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"/>
            <a:ext cx="9144000" cy="603708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57200" y="4648200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…And the Word WAS God</a:t>
            </a:r>
            <a:r>
              <a:rPr lang="en-US" sz="4000" dirty="0" smtClean="0">
                <a:solidFill>
                  <a:srgbClr val="FC1604"/>
                </a:solidFill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381000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…And the Word was WITH God</a:t>
            </a:r>
            <a:endParaRPr lang="en-US" sz="4000" dirty="0" smtClean="0">
              <a:solidFill>
                <a:srgbClr val="FC1604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33528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 Black" pitchFamily="34" charset="0"/>
              </a:rPr>
              <a:t>“LOGOS”</a:t>
            </a:r>
            <a:endParaRPr lang="en-US" sz="3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Owner\Pictures\Velvetine Rabbit pix\Universe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"/>
            <a:ext cx="9144000" cy="603708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57200" y="4800600"/>
            <a:ext cx="8305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The Word was in the beginning </a:t>
            </a:r>
          </a:p>
          <a:p>
            <a:pPr algn="ctr"/>
            <a:r>
              <a:rPr lang="en-US" sz="4000" dirty="0" smtClean="0"/>
              <a:t>with God…</a:t>
            </a:r>
            <a:endParaRPr lang="en-US" sz="4000" dirty="0" smtClean="0">
              <a:solidFill>
                <a:srgbClr val="FC1604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2800" y="33528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 Black" pitchFamily="34" charset="0"/>
              </a:rPr>
              <a:t>“LOGOS”</a:t>
            </a:r>
            <a:endParaRPr lang="en-US" sz="3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Owner\Pictures\Velvetine Rabbit pix\univers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0"/>
            <a:ext cx="8946717" cy="67056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81000" y="609600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All things were made by Him…</a:t>
            </a:r>
            <a:endParaRPr lang="en-US" sz="4000" dirty="0" smtClean="0">
              <a:solidFill>
                <a:srgbClr val="FC1604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4572000"/>
            <a:ext cx="8534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…And nothing was made without Him</a:t>
            </a:r>
          </a:p>
          <a:p>
            <a:r>
              <a:rPr lang="en-US" sz="3200" dirty="0" smtClean="0"/>
              <a:t>   (Gen 1:1   Heb 1:1  Acts 8:21)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200400" y="20574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 Black" pitchFamily="34" charset="0"/>
              </a:rPr>
              <a:t>“LOGOS”</a:t>
            </a:r>
            <a:endParaRPr lang="en-US" sz="3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Owner\Pictures\Velvetine Rabbit pix\creation.jpg"/>
          <p:cNvPicPr>
            <a:picLocks noChangeAspect="1" noChangeArrowheads="1"/>
          </p:cNvPicPr>
          <p:nvPr/>
        </p:nvPicPr>
        <p:blipFill>
          <a:blip r:embed="rId2" cstate="print">
            <a:lum bright="-6000"/>
          </a:blip>
          <a:srcRect/>
          <a:stretch>
            <a:fillRect/>
          </a:stretch>
        </p:blipFill>
        <p:spPr bwMode="auto">
          <a:xfrm>
            <a:off x="-1" y="304800"/>
            <a:ext cx="9161417" cy="6096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33400" y="457200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In Him was Life….</a:t>
            </a:r>
            <a:endParaRPr lang="en-US" sz="4000" dirty="0" smtClean="0">
              <a:solidFill>
                <a:srgbClr val="FC1604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5311914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And the Life was the Light of men</a:t>
            </a:r>
            <a:endParaRPr lang="en-US" sz="4000" dirty="0" smtClean="0">
              <a:solidFill>
                <a:srgbClr val="FC160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" y="533400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And the Word became </a:t>
            </a:r>
            <a:r>
              <a:rPr lang="en-US" sz="4000" dirty="0" smtClean="0">
                <a:solidFill>
                  <a:srgbClr val="FFFF00"/>
                </a:solidFill>
              </a:rPr>
              <a:t>flesh…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5616714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00"/>
                </a:solidFill>
              </a:rPr>
              <a:t>…and lived with us</a:t>
            </a:r>
          </a:p>
        </p:txBody>
      </p:sp>
      <p:pic>
        <p:nvPicPr>
          <p:cNvPr id="2051" name="Picture 3" descr="C:\Users\Owner\Pictures\Velvetine Rabbit pix\jesus_manger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447800"/>
            <a:ext cx="5784931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1515</TotalTime>
  <Words>401</Words>
  <Application>Microsoft Office PowerPoint</Application>
  <PresentationFormat>On-screen Show (4:3)</PresentationFormat>
  <Paragraphs>137</Paragraphs>
  <Slides>26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CityLinC</dc:creator>
  <cp:lastModifiedBy>Dale</cp:lastModifiedBy>
  <cp:revision>269</cp:revision>
  <dcterms:created xsi:type="dcterms:W3CDTF">2008-10-29T00:22:42Z</dcterms:created>
  <dcterms:modified xsi:type="dcterms:W3CDTF">2015-12-12T12:54:20Z</dcterms:modified>
</cp:coreProperties>
</file>