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9" r:id="rId2"/>
    <p:sldId id="278" r:id="rId3"/>
    <p:sldId id="280" r:id="rId4"/>
    <p:sldId id="281" r:id="rId5"/>
    <p:sldId id="279" r:id="rId6"/>
    <p:sldId id="282" r:id="rId7"/>
    <p:sldId id="263" r:id="rId8"/>
    <p:sldId id="264" r:id="rId9"/>
    <p:sldId id="265" r:id="rId10"/>
    <p:sldId id="266" r:id="rId11"/>
    <p:sldId id="283" r:id="rId12"/>
    <p:sldId id="276" r:id="rId13"/>
    <p:sldId id="284" r:id="rId14"/>
    <p:sldId id="287" r:id="rId15"/>
    <p:sldId id="271" r:id="rId16"/>
    <p:sldId id="270" r:id="rId17"/>
    <p:sldId id="289" r:id="rId18"/>
    <p:sldId id="288" r:id="rId19"/>
    <p:sldId id="285" r:id="rId20"/>
    <p:sldId id="286" r:id="rId21"/>
    <p:sldId id="275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041C"/>
    <a:srgbClr val="FC1604"/>
    <a:srgbClr val="6D03D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16" autoAdjust="0"/>
    <p:restoredTop sz="94693" autoAdjust="0"/>
  </p:normalViewPr>
  <p:slideViewPr>
    <p:cSldViewPr>
      <p:cViewPr>
        <p:scale>
          <a:sx n="66" d="100"/>
          <a:sy n="66" d="100"/>
        </p:scale>
        <p:origin x="-129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E9169-2FB4-4E13-AF18-9B213DB466AC}" type="datetimeFigureOut">
              <a:rPr lang="en-US"/>
              <a:pPr>
                <a:defRPr/>
              </a:pPr>
              <a:t>12/7/2008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8C15A-A41C-4AA5-AF06-3FF7ABD017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35042-F34C-41D4-913C-EF879FC5DA0B}" type="datetimeFigureOut">
              <a:rPr lang="en-US"/>
              <a:pPr>
                <a:defRPr/>
              </a:pPr>
              <a:t>12/7/2008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DA5B2-B7F8-4CC6-90D0-6A6B909336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F894E-0C83-4E55-AEFD-F4E27FF92A69}" type="datetimeFigureOut">
              <a:rPr lang="en-US"/>
              <a:pPr>
                <a:defRPr/>
              </a:pPr>
              <a:t>12/7/2008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B1A18-1B7D-44AD-B7BE-C62B85D6F8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FB5D0-F593-4834-A1CA-3A1C8EE6A035}" type="datetimeFigureOut">
              <a:rPr lang="en-US"/>
              <a:pPr>
                <a:defRPr/>
              </a:pPr>
              <a:t>12/7/2008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AE77A-0BCC-4E41-8643-A7353F39D5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3B28D-A0DF-4D63-A229-D32483BBF222}" type="datetimeFigureOut">
              <a:rPr lang="en-US"/>
              <a:pPr>
                <a:defRPr/>
              </a:pPr>
              <a:t>12/7/2008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3CD93-2DD0-4BE3-A095-C4E54D7373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0483B-7DE8-4EA4-8158-7988ECBAF43C}" type="datetimeFigureOut">
              <a:rPr lang="en-US"/>
              <a:pPr>
                <a:defRPr/>
              </a:pPr>
              <a:t>12/7/2008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73EF3-43CF-4333-B8A2-8AAC4E349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66656-FE6E-457F-A2E4-2BA874696BC0}" type="datetimeFigureOut">
              <a:rPr lang="en-US"/>
              <a:pPr>
                <a:defRPr/>
              </a:pPr>
              <a:t>12/7/2008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E9D77-0B8E-4598-8CC7-F80B175F3B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FA533-374C-486E-B2AC-3EB1AD811AEA}" type="datetimeFigureOut">
              <a:rPr lang="en-US"/>
              <a:pPr>
                <a:defRPr/>
              </a:pPr>
              <a:t>12/7/2008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A3F8A-C5E3-492C-A01E-3C5FF1E264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6AEBD-8FC7-4F22-AD88-D48BBDD790D1}" type="datetimeFigureOut">
              <a:rPr lang="en-US"/>
              <a:pPr>
                <a:defRPr/>
              </a:pPr>
              <a:t>12/7/2008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4487E-3259-4BD2-8251-E188EF94E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0CE41-2D23-4995-95FA-69DC6C7314DF}" type="datetimeFigureOut">
              <a:rPr lang="en-US"/>
              <a:pPr>
                <a:defRPr/>
              </a:pPr>
              <a:t>12/7/2008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23D08-559E-41C9-AEF7-3864D598E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9485A-5235-453A-9888-FB4E83CC5326}" type="datetimeFigureOut">
              <a:rPr lang="en-US"/>
              <a:pPr>
                <a:defRPr/>
              </a:pPr>
              <a:t>12/7/2008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9402B-2411-4B27-A454-3AB8CDC683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038270-0646-4E95-B732-9CA9B4109F87}" type="datetimeFigureOut">
              <a:rPr lang="en-US"/>
              <a:pPr>
                <a:defRPr/>
              </a:pPr>
              <a:t>12/7/2008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4080AE7-4C69-448D-B162-169BC60DB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 descr="C:\Users\Owner\Pictures\ourladyhe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27637" y="762000"/>
            <a:ext cx="3687763" cy="5376863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09600" y="1472148"/>
            <a:ext cx="4114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How To Have A </a:t>
            </a:r>
            <a:r>
              <a:rPr lang="en-US" sz="6000" dirty="0" smtClean="0">
                <a:solidFill>
                  <a:srgbClr val="FC041C"/>
                </a:solidFill>
              </a:rPr>
              <a:t>Mary </a:t>
            </a:r>
            <a:r>
              <a:rPr lang="en-US" sz="6000" dirty="0" smtClean="0">
                <a:solidFill>
                  <a:srgbClr val="00B050"/>
                </a:solidFill>
              </a:rPr>
              <a:t>Christmas</a:t>
            </a:r>
            <a:endParaRPr lang="en-US" sz="6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8600" y="657046"/>
            <a:ext cx="4495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aseline="30000" dirty="0" smtClean="0"/>
              <a:t>35</a:t>
            </a:r>
            <a:r>
              <a:rPr lang="en-US" sz="2800" dirty="0" smtClean="0"/>
              <a:t>And the angel said to her, “</a:t>
            </a:r>
            <a:r>
              <a:rPr lang="en-US" sz="2800" i="1" dirty="0" smtClean="0"/>
              <a:t>The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Holy Spirit </a:t>
            </a:r>
            <a:r>
              <a:rPr lang="en-US" sz="2800" dirty="0" smtClean="0"/>
              <a:t>will come upon you, and the </a:t>
            </a:r>
            <a:r>
              <a:rPr lang="en-US" sz="2800" dirty="0" smtClean="0">
                <a:solidFill>
                  <a:srgbClr val="FFFF00"/>
                </a:solidFill>
              </a:rPr>
              <a:t>power </a:t>
            </a:r>
            <a:r>
              <a:rPr lang="en-US" sz="2800" dirty="0" smtClean="0"/>
              <a:t>of the </a:t>
            </a:r>
            <a:r>
              <a:rPr lang="en-US" sz="2800" dirty="0" smtClean="0">
                <a:solidFill>
                  <a:srgbClr val="FFFF00"/>
                </a:solidFill>
              </a:rPr>
              <a:t>Highest</a:t>
            </a:r>
            <a:r>
              <a:rPr lang="en-US" sz="2800" dirty="0" smtClean="0"/>
              <a:t> will overshadow you. And the   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  Holy One </a:t>
            </a:r>
            <a:r>
              <a:rPr lang="en-US" sz="2800" dirty="0" smtClean="0"/>
              <a:t>who is to be </a:t>
            </a:r>
          </a:p>
          <a:p>
            <a:r>
              <a:rPr lang="en-US" sz="2800" dirty="0" smtClean="0"/>
              <a:t>    born will be called the 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      Son of God. </a:t>
            </a:r>
            <a:endParaRPr lang="en-US" sz="2800" dirty="0">
              <a:solidFill>
                <a:srgbClr val="FFFF00"/>
              </a:solidFill>
            </a:endParaRPr>
          </a:p>
        </p:txBody>
      </p:sp>
      <p:pic>
        <p:nvPicPr>
          <p:cNvPr id="2050" name="Picture 2" descr="C:\Users\Owner\Pictures\Mary Pix 12-4-08\god's_promise_to_mar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609600"/>
            <a:ext cx="3733800" cy="440079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28600" y="4611231"/>
            <a:ext cx="8534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aseline="30000" dirty="0" smtClean="0"/>
              <a:t>38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FFFF00"/>
                </a:solidFill>
              </a:rPr>
              <a:t>Mary</a:t>
            </a:r>
            <a:r>
              <a:rPr lang="en-US" sz="2800" dirty="0" smtClean="0"/>
              <a:t> said, </a:t>
            </a:r>
          </a:p>
          <a:p>
            <a:r>
              <a:rPr lang="en-US" sz="2800" dirty="0" smtClean="0"/>
              <a:t>	“Behold the maidservant  of the </a:t>
            </a:r>
            <a:r>
              <a:rPr lang="en-US" sz="2800" dirty="0" smtClean="0">
                <a:solidFill>
                  <a:srgbClr val="FFFF00"/>
                </a:solidFill>
              </a:rPr>
              <a:t>Lord!</a:t>
            </a:r>
            <a:r>
              <a:rPr lang="en-US" sz="2800" dirty="0" smtClean="0"/>
              <a:t>  </a:t>
            </a:r>
          </a:p>
          <a:p>
            <a:r>
              <a:rPr lang="en-US" sz="2800" dirty="0" smtClean="0"/>
              <a:t>		</a:t>
            </a:r>
            <a:r>
              <a:rPr lang="en-US" sz="2800" dirty="0" smtClean="0">
                <a:solidFill>
                  <a:srgbClr val="FFFF00"/>
                </a:solidFill>
              </a:rPr>
              <a:t>Let it happen to me as you have said!”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57200"/>
            <a:ext cx="46482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Luke 1:46</a:t>
            </a:r>
          </a:p>
          <a:p>
            <a:pPr algn="ctr"/>
            <a:r>
              <a:rPr lang="en-US" sz="3600" dirty="0" smtClean="0"/>
              <a:t>And Mary said,</a:t>
            </a:r>
          </a:p>
          <a:p>
            <a:pPr algn="ctr"/>
            <a:endParaRPr lang="en-US" sz="3600" dirty="0" smtClean="0"/>
          </a:p>
          <a:p>
            <a:pPr algn="ctr"/>
            <a:r>
              <a:rPr lang="en-US" sz="4000" dirty="0" smtClean="0"/>
              <a:t>“My </a:t>
            </a:r>
            <a:r>
              <a:rPr lang="en-US" sz="4000" dirty="0" smtClean="0">
                <a:solidFill>
                  <a:srgbClr val="FC1604"/>
                </a:solidFill>
              </a:rPr>
              <a:t>soul </a:t>
            </a:r>
          </a:p>
          <a:p>
            <a:pPr algn="ctr"/>
            <a:r>
              <a:rPr lang="en-US" sz="4000" dirty="0" smtClean="0">
                <a:solidFill>
                  <a:srgbClr val="FFFF00"/>
                </a:solidFill>
              </a:rPr>
              <a:t>magnifies </a:t>
            </a:r>
          </a:p>
          <a:p>
            <a:pPr algn="ctr"/>
            <a:r>
              <a:rPr lang="en-US" sz="4000" dirty="0" smtClean="0"/>
              <a:t>the Lord,</a:t>
            </a:r>
          </a:p>
          <a:p>
            <a:pPr algn="ctr"/>
            <a:r>
              <a:rPr lang="en-US" sz="4000" dirty="0" smtClean="0"/>
              <a:t>And my </a:t>
            </a:r>
            <a:r>
              <a:rPr lang="en-US" sz="4000" dirty="0" smtClean="0">
                <a:solidFill>
                  <a:srgbClr val="FC1604"/>
                </a:solidFill>
              </a:rPr>
              <a:t>spirit </a:t>
            </a:r>
            <a:r>
              <a:rPr lang="en-US" sz="4000" dirty="0" smtClean="0"/>
              <a:t> </a:t>
            </a:r>
            <a:r>
              <a:rPr lang="en-US" sz="4000" dirty="0" smtClean="0">
                <a:solidFill>
                  <a:srgbClr val="FFFF00"/>
                </a:solidFill>
              </a:rPr>
              <a:t>rejoices </a:t>
            </a:r>
          </a:p>
          <a:p>
            <a:pPr algn="ctr"/>
            <a:r>
              <a:rPr lang="en-US" sz="4000" dirty="0" smtClean="0"/>
              <a:t>in God </a:t>
            </a:r>
          </a:p>
          <a:p>
            <a:pPr algn="ctr"/>
            <a:r>
              <a:rPr lang="en-US" sz="4000" dirty="0" smtClean="0"/>
              <a:t>my Savior.</a:t>
            </a:r>
          </a:p>
          <a:p>
            <a:pPr algn="ctr"/>
            <a:endParaRPr lang="en-US" sz="4000" dirty="0"/>
          </a:p>
        </p:txBody>
      </p:sp>
      <p:pic>
        <p:nvPicPr>
          <p:cNvPr id="5" name="Picture 1" descr="C:\Users\Owner\Pictures\ourladyhe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27637" y="762000"/>
            <a:ext cx="3687763" cy="53768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Owner\Pictures\Mary Pix 12-4-08\magnif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6200" y="2743200"/>
            <a:ext cx="3581400" cy="1892989"/>
          </a:xfrm>
          <a:prstGeom prst="rect">
            <a:avLst/>
          </a:prstGeom>
          <a:noFill/>
        </p:spPr>
      </p:pic>
      <p:pic>
        <p:nvPicPr>
          <p:cNvPr id="2051" name="Picture 3" descr="C:\Users\Owner\Pictures\Mary Pix 12-4-08\magnify ma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1981200"/>
            <a:ext cx="1905000" cy="202988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762000" y="511314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My </a:t>
            </a:r>
            <a:r>
              <a:rPr lang="en-US" sz="4000" dirty="0" smtClean="0">
                <a:solidFill>
                  <a:srgbClr val="FC1604"/>
                </a:solidFill>
              </a:rPr>
              <a:t>soul </a:t>
            </a:r>
            <a:r>
              <a:rPr lang="en-US" sz="4000" dirty="0" smtClean="0">
                <a:solidFill>
                  <a:srgbClr val="FFFF00"/>
                </a:solidFill>
              </a:rPr>
              <a:t>MAGNIFIES </a:t>
            </a:r>
            <a:r>
              <a:rPr lang="en-US" sz="4000" dirty="0" smtClean="0"/>
              <a:t>the Lord !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4919008"/>
            <a:ext cx="7696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00"/>
                </a:solidFill>
              </a:rPr>
              <a:t>MAGNIFY:</a:t>
            </a:r>
          </a:p>
          <a:p>
            <a:pPr algn="ctr"/>
            <a:r>
              <a:rPr lang="en-US" sz="4000" dirty="0" smtClean="0"/>
              <a:t>To make </a:t>
            </a:r>
            <a:r>
              <a:rPr lang="en-US" sz="4800" dirty="0" smtClean="0"/>
              <a:t>BIGGER !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511314"/>
            <a:ext cx="6858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dirty="0" smtClean="0"/>
              <a:t>My </a:t>
            </a:r>
            <a:r>
              <a:rPr lang="en-US" sz="3800" dirty="0" smtClean="0">
                <a:solidFill>
                  <a:srgbClr val="FC1604"/>
                </a:solidFill>
              </a:rPr>
              <a:t>SOUL </a:t>
            </a:r>
            <a:r>
              <a:rPr lang="en-US" sz="3800" dirty="0" smtClean="0">
                <a:solidFill>
                  <a:srgbClr val="FFFF00"/>
                </a:solidFill>
              </a:rPr>
              <a:t>magnifies </a:t>
            </a:r>
            <a:r>
              <a:rPr lang="en-US" sz="3800" dirty="0" smtClean="0"/>
              <a:t>the </a:t>
            </a:r>
            <a:r>
              <a:rPr lang="en-US" sz="3800" dirty="0" smtClean="0">
                <a:solidFill>
                  <a:srgbClr val="FC1604"/>
                </a:solidFill>
              </a:rPr>
              <a:t>Lord </a:t>
            </a:r>
            <a:r>
              <a:rPr lang="en-US" sz="3800" dirty="0" smtClean="0"/>
              <a:t>!</a:t>
            </a:r>
          </a:p>
          <a:p>
            <a:pPr algn="ctr"/>
            <a:r>
              <a:rPr lang="en-US" sz="4000" dirty="0" smtClean="0"/>
              <a:t>My </a:t>
            </a:r>
            <a:r>
              <a:rPr lang="en-US" sz="4000" dirty="0" smtClean="0">
                <a:solidFill>
                  <a:srgbClr val="FC041C"/>
                </a:solidFill>
              </a:rPr>
              <a:t>SPIRIT</a:t>
            </a:r>
            <a:r>
              <a:rPr lang="en-US" sz="4000" dirty="0" smtClean="0"/>
              <a:t> </a:t>
            </a:r>
            <a:r>
              <a:rPr lang="en-US" sz="4000" dirty="0" smtClean="0">
                <a:solidFill>
                  <a:srgbClr val="FFFF00"/>
                </a:solidFill>
              </a:rPr>
              <a:t>rejoices </a:t>
            </a:r>
            <a:r>
              <a:rPr lang="en-US" sz="4000" dirty="0" smtClean="0"/>
              <a:t>!</a:t>
            </a:r>
            <a:endParaRPr lang="en-US" sz="4000" dirty="0"/>
          </a:p>
        </p:txBody>
      </p:sp>
      <p:pic>
        <p:nvPicPr>
          <p:cNvPr id="6" name="Picture 2" descr="C:\Users\Owner\Pictures\Mary Pix 12-4-08\BODY-~SOUL~-~SPIRIT~CIRC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2362200"/>
            <a:ext cx="3212945" cy="3505200"/>
          </a:xfrm>
          <a:prstGeom prst="rect">
            <a:avLst/>
          </a:prstGeom>
          <a:noFill/>
        </p:spPr>
      </p:pic>
      <p:cxnSp>
        <p:nvCxnSpPr>
          <p:cNvPr id="8" name="Straight Arrow Connector 7"/>
          <p:cNvCxnSpPr/>
          <p:nvPr/>
        </p:nvCxnSpPr>
        <p:spPr>
          <a:xfrm>
            <a:off x="1295400" y="3124200"/>
            <a:ext cx="26670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1295400" y="3962400"/>
            <a:ext cx="259080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5257800" y="3810001"/>
            <a:ext cx="2819400" cy="3047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09600" y="2416314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Mind</a:t>
            </a:r>
            <a:endParaRPr lang="en-US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762000" y="4778514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Will</a:t>
            </a:r>
            <a:endParaRPr lang="en-US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6553200" y="3178314"/>
            <a:ext cx="236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Emotions</a:t>
            </a:r>
            <a:endParaRPr lang="en-US" sz="4000" dirty="0"/>
          </a:p>
        </p:txBody>
      </p:sp>
      <p:pic>
        <p:nvPicPr>
          <p:cNvPr id="20" name="Picture 1" descr="C:\Users\Owner\Pictures\ourladyhe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56437" y="304800"/>
            <a:ext cx="1706563" cy="2488217"/>
          </a:xfrm>
          <a:prstGeom prst="rect">
            <a:avLst/>
          </a:prstGeom>
          <a:noFill/>
        </p:spPr>
      </p:pic>
      <p:cxnSp>
        <p:nvCxnSpPr>
          <p:cNvPr id="21" name="Straight Arrow Connector 20"/>
          <p:cNvCxnSpPr/>
          <p:nvPr/>
        </p:nvCxnSpPr>
        <p:spPr>
          <a:xfrm rot="10800000">
            <a:off x="4495800" y="4114802"/>
            <a:ext cx="2362200" cy="12953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705600" y="5410200"/>
            <a:ext cx="213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Attitude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28600" y="381000"/>
            <a:ext cx="60960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</a:rPr>
              <a:t>SPIRIT:</a:t>
            </a:r>
          </a:p>
          <a:p>
            <a:pPr algn="ctr"/>
            <a:r>
              <a:rPr lang="en-US" sz="2800" dirty="0" smtClean="0"/>
              <a:t>What others feel </a:t>
            </a:r>
          </a:p>
          <a:p>
            <a:pPr algn="ctr"/>
            <a:r>
              <a:rPr lang="en-US" sz="2800" dirty="0" smtClean="0"/>
              <a:t>when they are in your presence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3600" dirty="0" smtClean="0">
                <a:solidFill>
                  <a:srgbClr val="FC041C"/>
                </a:solidFill>
              </a:rPr>
              <a:t>“Invisible Imprint”</a:t>
            </a:r>
          </a:p>
          <a:p>
            <a:pPr algn="ctr"/>
            <a:r>
              <a:rPr lang="en-US" sz="2400" i="1" dirty="0" smtClean="0"/>
              <a:t>Dr Richard Dobbins</a:t>
            </a:r>
          </a:p>
          <a:p>
            <a:pPr algn="ctr"/>
            <a:endParaRPr lang="en-US" sz="2400" i="1" dirty="0" smtClean="0"/>
          </a:p>
          <a:p>
            <a:pPr marL="800100" lvl="1" indent="-342900">
              <a:buAutoNum type="arabicPeriod"/>
            </a:pPr>
            <a:r>
              <a:rPr lang="en-US" sz="2800" dirty="0" smtClean="0"/>
              <a:t>  An Angry spirit</a:t>
            </a:r>
          </a:p>
          <a:p>
            <a:pPr marL="800100" lvl="1" indent="-342900">
              <a:buAutoNum type="arabicPeriod"/>
            </a:pPr>
            <a:r>
              <a:rPr lang="en-US" sz="2800" dirty="0" smtClean="0"/>
              <a:t>  An Overly Sensitive spirit</a:t>
            </a:r>
          </a:p>
          <a:p>
            <a:pPr marL="800100" lvl="1" indent="-342900">
              <a:buAutoNum type="arabicPeriod"/>
            </a:pPr>
            <a:r>
              <a:rPr lang="en-US" sz="2800" dirty="0" smtClean="0"/>
              <a:t>  A  Nervous spirit</a:t>
            </a:r>
          </a:p>
          <a:p>
            <a:pPr marL="800100" lvl="1" indent="-342900">
              <a:buAutoNum type="arabicPeriod"/>
            </a:pPr>
            <a:r>
              <a:rPr lang="en-US" sz="2800" dirty="0" smtClean="0"/>
              <a:t>  A Critical spirit</a:t>
            </a:r>
          </a:p>
          <a:p>
            <a:pPr marL="800100" lvl="1" indent="-342900">
              <a:buAutoNum type="arabicPeriod"/>
            </a:pPr>
            <a:r>
              <a:rPr lang="en-US" sz="2800" dirty="0" smtClean="0"/>
              <a:t>  An Overbearing spirit</a:t>
            </a:r>
          </a:p>
          <a:p>
            <a:pPr marL="800100" lvl="1" indent="-342900">
              <a:buAutoNum type="arabicPeriod"/>
            </a:pPr>
            <a:r>
              <a:rPr lang="en-US" sz="2800" dirty="0" smtClean="0"/>
              <a:t>  A Pessimistic spirit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5867400" y="3505200"/>
            <a:ext cx="3048000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</a:rPr>
              <a:t>Spirits</a:t>
            </a:r>
            <a:endParaRPr lang="en-US" sz="3200" dirty="0" smtClean="0"/>
          </a:p>
          <a:p>
            <a:pPr algn="ctr"/>
            <a:r>
              <a:rPr lang="en-US" sz="3200" dirty="0" smtClean="0"/>
              <a:t>Godly</a:t>
            </a:r>
            <a:endParaRPr lang="en-US" sz="2400" dirty="0" smtClean="0"/>
          </a:p>
          <a:p>
            <a:pPr algn="ctr"/>
            <a:r>
              <a:rPr lang="en-US" sz="3200" dirty="0" smtClean="0"/>
              <a:t>Human</a:t>
            </a:r>
            <a:endParaRPr lang="en-US" sz="2800" dirty="0" smtClean="0"/>
          </a:p>
          <a:p>
            <a:pPr algn="ctr"/>
            <a:r>
              <a:rPr lang="en-US" sz="3200" dirty="0" smtClean="0"/>
              <a:t>Demonic</a:t>
            </a:r>
          </a:p>
          <a:p>
            <a:pPr algn="ctr"/>
            <a:r>
              <a:rPr lang="en-US" sz="2800" i="1" dirty="0" smtClean="0"/>
              <a:t>“Spoiled Brats”</a:t>
            </a:r>
          </a:p>
          <a:p>
            <a:pPr algn="ctr"/>
            <a:endParaRPr lang="en-US" sz="3200" dirty="0"/>
          </a:p>
        </p:txBody>
      </p:sp>
      <p:pic>
        <p:nvPicPr>
          <p:cNvPr id="5" name="Picture 2" descr="C:\Users\Owner\Pictures\Mary Pix 12-4-08\BODY-~SOUL~-~SPIRIT~CIRC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51708" y="304800"/>
            <a:ext cx="2235092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228600"/>
            <a:ext cx="548640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C1604"/>
                </a:solidFill>
              </a:rPr>
              <a:t>GOD</a:t>
            </a:r>
            <a:r>
              <a:rPr lang="en-US" sz="4000" dirty="0" smtClean="0"/>
              <a:t> is BIGGER </a:t>
            </a:r>
          </a:p>
          <a:p>
            <a:pPr algn="ctr"/>
            <a:r>
              <a:rPr lang="en-US" sz="3200" dirty="0" smtClean="0"/>
              <a:t>than my: </a:t>
            </a:r>
          </a:p>
          <a:p>
            <a:endParaRPr lang="en-US" sz="1200" dirty="0" smtClean="0">
              <a:solidFill>
                <a:srgbClr val="FFFF00"/>
              </a:solidFill>
            </a:endParaRPr>
          </a:p>
          <a:p>
            <a:pPr algn="ctr"/>
            <a:r>
              <a:rPr lang="en-US" sz="3600" dirty="0" smtClean="0">
                <a:solidFill>
                  <a:srgbClr val="FFFF00"/>
                </a:solidFill>
              </a:rPr>
              <a:t>Mind - </a:t>
            </a:r>
            <a:r>
              <a:rPr lang="en-US" sz="3600" dirty="0" smtClean="0">
                <a:solidFill>
                  <a:srgbClr val="FC041C"/>
                </a:solidFill>
              </a:rPr>
              <a:t>“Fear not…”</a:t>
            </a:r>
            <a:endParaRPr lang="en-US" sz="1200" dirty="0" smtClean="0">
              <a:solidFill>
                <a:srgbClr val="FC041C"/>
              </a:solidFill>
            </a:endParaRPr>
          </a:p>
          <a:p>
            <a:pPr algn="ctr"/>
            <a:endParaRPr lang="en-US" sz="1200" dirty="0" smtClean="0">
              <a:solidFill>
                <a:srgbClr val="FFFF00"/>
              </a:solidFill>
            </a:endParaRPr>
          </a:p>
          <a:p>
            <a:pPr algn="ctr"/>
            <a:r>
              <a:rPr lang="en-US" sz="3600" dirty="0" smtClean="0">
                <a:solidFill>
                  <a:srgbClr val="FFFF00"/>
                </a:solidFill>
              </a:rPr>
              <a:t>Will  -  </a:t>
            </a:r>
            <a:r>
              <a:rPr lang="en-US" sz="3600" dirty="0" smtClean="0">
                <a:solidFill>
                  <a:srgbClr val="FC041C"/>
                </a:solidFill>
              </a:rPr>
              <a:t>“Let it happen…”</a:t>
            </a:r>
            <a:endParaRPr lang="en-US" sz="1200" dirty="0" smtClean="0">
              <a:solidFill>
                <a:srgbClr val="FC041C"/>
              </a:solidFill>
            </a:endParaRPr>
          </a:p>
          <a:p>
            <a:pPr algn="ctr"/>
            <a:endParaRPr lang="en-US" sz="1200" dirty="0" smtClean="0">
              <a:solidFill>
                <a:srgbClr val="FFFF00"/>
              </a:solidFill>
            </a:endParaRPr>
          </a:p>
          <a:p>
            <a:pPr algn="ctr"/>
            <a:r>
              <a:rPr lang="en-US" sz="3600" dirty="0" smtClean="0">
                <a:solidFill>
                  <a:srgbClr val="FFFF00"/>
                </a:solidFill>
              </a:rPr>
              <a:t>Emotions -</a:t>
            </a:r>
          </a:p>
          <a:p>
            <a:pPr algn="ctr"/>
            <a:r>
              <a:rPr lang="en-US" sz="3600" dirty="0" smtClean="0">
                <a:solidFill>
                  <a:srgbClr val="FC041C"/>
                </a:solidFill>
              </a:rPr>
              <a:t>“My soul magnifies </a:t>
            </a:r>
          </a:p>
          <a:p>
            <a:pPr algn="ctr"/>
            <a:r>
              <a:rPr lang="en-US" sz="3600" dirty="0" smtClean="0">
                <a:solidFill>
                  <a:srgbClr val="FC041C"/>
                </a:solidFill>
              </a:rPr>
              <a:t>the Lord!” </a:t>
            </a:r>
          </a:p>
          <a:p>
            <a:pPr algn="ctr"/>
            <a:endParaRPr lang="en-US" sz="1200" dirty="0" smtClean="0">
              <a:solidFill>
                <a:srgbClr val="FFFF00"/>
              </a:solidFill>
            </a:endParaRPr>
          </a:p>
          <a:p>
            <a:pPr algn="ctr"/>
            <a:r>
              <a:rPr lang="en-US" sz="3600" dirty="0" smtClean="0">
                <a:solidFill>
                  <a:srgbClr val="FFFF00"/>
                </a:solidFill>
              </a:rPr>
              <a:t>Attitude -</a:t>
            </a:r>
          </a:p>
          <a:p>
            <a:pPr algn="ctr"/>
            <a:r>
              <a:rPr lang="en-US" sz="3600" dirty="0" smtClean="0">
                <a:solidFill>
                  <a:srgbClr val="FC041C"/>
                </a:solidFill>
              </a:rPr>
              <a:t>“My spirit rejoices!”</a:t>
            </a:r>
          </a:p>
          <a:p>
            <a:endParaRPr lang="en-US" sz="3200" dirty="0" smtClean="0"/>
          </a:p>
        </p:txBody>
      </p:sp>
      <p:pic>
        <p:nvPicPr>
          <p:cNvPr id="6" name="Picture 2" descr="C:\Users\Owner\Pictures\LaughingKids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2819400"/>
            <a:ext cx="3466757" cy="3810000"/>
          </a:xfrm>
          <a:prstGeom prst="rect">
            <a:avLst/>
          </a:prstGeom>
          <a:noFill/>
        </p:spPr>
      </p:pic>
      <p:pic>
        <p:nvPicPr>
          <p:cNvPr id="4" name="Picture 2" descr="C:\Users\Owner\Pictures\Mary Pix 12-4-08\BODY-~SOUL~-~SPIRIT~CIRCL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51708" y="304800"/>
            <a:ext cx="2235092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Owner\Pictures\David &amp; Goliath pix\David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9450" y="381000"/>
            <a:ext cx="755015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Owner\Pictures\David &amp; Goliath pix\Princess_Cropped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400" y="381000"/>
            <a:ext cx="9042400" cy="607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wner\Pictures\Mary Pix 12-4-08\Princess_Bigger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954" y="381000"/>
            <a:ext cx="9145954" cy="60456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Owner\Pictures\Mary Pix 12-4-08\maryandelizabeth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295400"/>
            <a:ext cx="4114800" cy="304956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286000" y="228600"/>
            <a:ext cx="4114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FFFF00"/>
                </a:solidFill>
              </a:rPr>
              <a:t>Have a </a:t>
            </a:r>
            <a:endParaRPr lang="en-US" sz="5400" dirty="0" smtClean="0">
              <a:solidFill>
                <a:srgbClr val="FFFF00"/>
              </a:solidFill>
            </a:endParaRPr>
          </a:p>
          <a:p>
            <a:pPr algn="ctr"/>
            <a:endParaRPr lang="en-US" sz="5400" dirty="0" smtClean="0">
              <a:solidFill>
                <a:srgbClr val="FC041C"/>
              </a:solidFill>
            </a:endParaRPr>
          </a:p>
          <a:p>
            <a:pPr algn="ctr"/>
            <a:endParaRPr lang="en-US" sz="5400" dirty="0" smtClean="0">
              <a:solidFill>
                <a:srgbClr val="FC041C"/>
              </a:solidFill>
            </a:endParaRPr>
          </a:p>
          <a:p>
            <a:pPr algn="ctr"/>
            <a:endParaRPr lang="en-US" sz="5400" dirty="0" smtClean="0">
              <a:solidFill>
                <a:srgbClr val="FC041C"/>
              </a:solidFill>
            </a:endParaRPr>
          </a:p>
          <a:p>
            <a:pPr algn="ctr"/>
            <a:endParaRPr lang="en-US" sz="5400" dirty="0" smtClean="0">
              <a:solidFill>
                <a:srgbClr val="FC041C"/>
              </a:solidFill>
            </a:endParaRPr>
          </a:p>
          <a:p>
            <a:pPr algn="ctr"/>
            <a:r>
              <a:rPr lang="en-US" sz="6000" dirty="0" smtClean="0">
                <a:solidFill>
                  <a:srgbClr val="FC041C"/>
                </a:solidFill>
              </a:rPr>
              <a:t>Mary </a:t>
            </a:r>
            <a:r>
              <a:rPr lang="en-US" sz="6000" dirty="0" smtClean="0">
                <a:solidFill>
                  <a:srgbClr val="00B050"/>
                </a:solidFill>
              </a:rPr>
              <a:t>Christmas</a:t>
            </a:r>
            <a:endParaRPr lang="en-US" sz="60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20624064">
            <a:off x="609600" y="16764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Mind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 rot="20314372">
            <a:off x="906065" y="3412553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Will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 rot="1258141">
            <a:off x="6858000" y="3914055"/>
            <a:ext cx="198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Attitude</a:t>
            </a:r>
            <a:endParaRPr lang="en-US" sz="4000" dirty="0"/>
          </a:p>
        </p:txBody>
      </p:sp>
      <p:sp>
        <p:nvSpPr>
          <p:cNvPr id="9" name="TextBox 8"/>
          <p:cNvSpPr txBox="1"/>
          <p:nvPr/>
        </p:nvSpPr>
        <p:spPr>
          <a:xfrm rot="1540235">
            <a:off x="6705600" y="1923095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Emotions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04800" y="2667000"/>
            <a:ext cx="86106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1. Caesar Augustus made  a decree </a:t>
            </a:r>
          </a:p>
          <a:p>
            <a:r>
              <a:rPr lang="en-US" sz="3200" dirty="0" smtClean="0"/>
              <a:t>		that all the world should be taxed.</a:t>
            </a:r>
            <a:endParaRPr lang="en-US" sz="1200" dirty="0" smtClean="0"/>
          </a:p>
          <a:p>
            <a:r>
              <a:rPr lang="en-US" sz="1200" dirty="0" smtClean="0"/>
              <a:t> </a:t>
            </a:r>
          </a:p>
          <a:p>
            <a:r>
              <a:rPr lang="en-US" sz="3200" dirty="0" smtClean="0"/>
              <a:t>2. Joseph went to Bethlehem “to be taxed with </a:t>
            </a:r>
          </a:p>
          <a:p>
            <a:r>
              <a:rPr lang="en-US" sz="3200" dirty="0" smtClean="0"/>
              <a:t>    Mary, his espoused wife, upon a donkey, </a:t>
            </a:r>
          </a:p>
          <a:p>
            <a:r>
              <a:rPr lang="en-US" sz="3200" dirty="0" smtClean="0"/>
              <a:t>    being great with child.”</a:t>
            </a:r>
            <a:endParaRPr lang="en-US" sz="1200" dirty="0" smtClean="0"/>
          </a:p>
          <a:p>
            <a:r>
              <a:rPr lang="en-US" sz="1200" dirty="0" smtClean="0"/>
              <a:t> </a:t>
            </a:r>
          </a:p>
          <a:p>
            <a:pPr marL="514350" indent="-514350">
              <a:buAutoNum type="arabicPeriod" startAt="3"/>
            </a:pPr>
            <a:r>
              <a:rPr lang="en-US" sz="3200" dirty="0" smtClean="0"/>
              <a:t>Jesus was born in a manger </a:t>
            </a:r>
          </a:p>
          <a:p>
            <a:pPr marL="514350" indent="-514350"/>
            <a:r>
              <a:rPr lang="en-US" sz="3200" dirty="0" smtClean="0"/>
              <a:t>					among cows and sheep.</a:t>
            </a:r>
            <a:endParaRPr lang="en-US" sz="3200" dirty="0"/>
          </a:p>
        </p:txBody>
      </p:sp>
      <p:pic>
        <p:nvPicPr>
          <p:cNvPr id="4" name="Picture 3" descr="C:\Users\Owner\Pictures\David &amp; Goliath pix\Are you smart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524828">
            <a:off x="533400" y="574859"/>
            <a:ext cx="24955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038600" y="381000"/>
            <a:ext cx="47244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Christmas IQ Test</a:t>
            </a:r>
          </a:p>
          <a:p>
            <a:pPr algn="ctr"/>
            <a:r>
              <a:rPr lang="en-US" sz="3600" dirty="0" smtClean="0">
                <a:solidFill>
                  <a:srgbClr val="00B050"/>
                </a:solidFill>
              </a:rPr>
              <a:t>True of False ?</a:t>
            </a:r>
            <a:endParaRPr lang="en-US" sz="36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0" y="4543961"/>
            <a:ext cx="6019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C041C"/>
                </a:solidFill>
              </a:rPr>
              <a:t>“This is my Body </a:t>
            </a:r>
          </a:p>
          <a:p>
            <a:pPr algn="ctr"/>
            <a:r>
              <a:rPr lang="en-US" sz="4000" dirty="0" smtClean="0">
                <a:solidFill>
                  <a:srgbClr val="00B050"/>
                </a:solidFill>
              </a:rPr>
              <a:t>which is broken for you!”</a:t>
            </a:r>
          </a:p>
        </p:txBody>
      </p:sp>
      <p:sp>
        <p:nvSpPr>
          <p:cNvPr id="6" name="TextBox 5"/>
          <p:cNvSpPr txBox="1"/>
          <p:nvPr/>
        </p:nvSpPr>
        <p:spPr>
          <a:xfrm rot="20624064">
            <a:off x="609600" y="16764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Mind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 rot="20314372">
            <a:off x="906065" y="3412553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Will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 rot="1258141">
            <a:off x="6858000" y="3914055"/>
            <a:ext cx="198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Attitude</a:t>
            </a:r>
            <a:endParaRPr lang="en-US" sz="4000" dirty="0"/>
          </a:p>
        </p:txBody>
      </p:sp>
      <p:sp>
        <p:nvSpPr>
          <p:cNvPr id="9" name="TextBox 8"/>
          <p:cNvSpPr txBox="1"/>
          <p:nvPr/>
        </p:nvSpPr>
        <p:spPr>
          <a:xfrm rot="1540235">
            <a:off x="6705600" y="1923095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Emotions</a:t>
            </a:r>
            <a:endParaRPr lang="en-US" sz="4000" dirty="0"/>
          </a:p>
        </p:txBody>
      </p:sp>
      <p:pic>
        <p:nvPicPr>
          <p:cNvPr id="2050" name="Picture 2" descr="C:\Users\Owner\Pictures\Mary Pix 12-4-08\commun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24124" y="152400"/>
            <a:ext cx="3500476" cy="434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04800" y="228600"/>
            <a:ext cx="861060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4. Shepherds heard the angels sing, </a:t>
            </a:r>
          </a:p>
          <a:p>
            <a:r>
              <a:rPr lang="en-US" sz="3200" dirty="0" smtClean="0"/>
              <a:t>        “Glory to God in the highest and on </a:t>
            </a:r>
          </a:p>
          <a:p>
            <a:r>
              <a:rPr lang="en-US" sz="3200" dirty="0" smtClean="0"/>
              <a:t>	     earth, peace, goodwill toward men” </a:t>
            </a:r>
            <a:endParaRPr lang="en-US" sz="1200" dirty="0" smtClean="0"/>
          </a:p>
          <a:p>
            <a:r>
              <a:rPr lang="en-US" sz="1200" dirty="0" smtClean="0"/>
              <a:t> </a:t>
            </a:r>
          </a:p>
          <a:p>
            <a:pPr marL="514350" indent="-514350">
              <a:buAutoNum type="arabicPeriod" startAt="5"/>
            </a:pPr>
            <a:r>
              <a:rPr lang="en-US" sz="3200" dirty="0" smtClean="0"/>
              <a:t>Three wise men brought gifts: </a:t>
            </a:r>
          </a:p>
          <a:p>
            <a:pPr marL="514350" indent="-514350"/>
            <a:r>
              <a:rPr lang="en-US" sz="3200" dirty="0" smtClean="0"/>
              <a:t>			gold, frankincense, and myrrh.</a:t>
            </a:r>
            <a:endParaRPr lang="en-US" sz="1200" dirty="0" smtClean="0"/>
          </a:p>
          <a:p>
            <a:r>
              <a:rPr lang="en-US" sz="1200" dirty="0" smtClean="0"/>
              <a:t> </a:t>
            </a:r>
          </a:p>
          <a:p>
            <a:r>
              <a:rPr lang="en-US" sz="3200" dirty="0" smtClean="0"/>
              <a:t>6. The Bible says that the wise men were </a:t>
            </a:r>
          </a:p>
          <a:p>
            <a:r>
              <a:rPr lang="en-US" sz="3200" dirty="0" smtClean="0"/>
              <a:t>         “Kings from the east who came to </a:t>
            </a:r>
          </a:p>
          <a:p>
            <a:r>
              <a:rPr lang="en-US" sz="3200" dirty="0" smtClean="0"/>
              <a:t>               Jerusalem saying, “Where is he </a:t>
            </a:r>
          </a:p>
          <a:p>
            <a:r>
              <a:rPr lang="en-US" sz="3200" dirty="0" smtClean="0"/>
              <a:t>                    that is born King of the Jews?”</a:t>
            </a:r>
            <a:endParaRPr lang="en-US" sz="1200" dirty="0" smtClean="0"/>
          </a:p>
          <a:p>
            <a:r>
              <a:rPr lang="en-US" sz="1200" dirty="0" smtClean="0"/>
              <a:t> </a:t>
            </a:r>
          </a:p>
          <a:p>
            <a:r>
              <a:rPr lang="en-US" sz="3200" dirty="0" smtClean="0"/>
              <a:t>7. The wise men followed the star to </a:t>
            </a:r>
          </a:p>
          <a:p>
            <a:r>
              <a:rPr lang="en-US" sz="3200" dirty="0" smtClean="0"/>
              <a:t>    		Jerusalem and then to Bethlehem.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04800" y="228600"/>
            <a:ext cx="86106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8. The wise men found baby Jesus, “wrapped </a:t>
            </a:r>
          </a:p>
          <a:p>
            <a:r>
              <a:rPr lang="en-US" sz="3200" dirty="0" smtClean="0"/>
              <a:t>    in swaddling clothes, laying in a manger.”</a:t>
            </a:r>
            <a:endParaRPr lang="en-US" sz="1200" dirty="0" smtClean="0"/>
          </a:p>
          <a:p>
            <a:r>
              <a:rPr lang="en-US" sz="1200" dirty="0" smtClean="0"/>
              <a:t> </a:t>
            </a:r>
          </a:p>
          <a:p>
            <a:r>
              <a:rPr lang="en-US" sz="3200" dirty="0" smtClean="0"/>
              <a:t>9. The wise did not return to Herod because </a:t>
            </a:r>
          </a:p>
          <a:p>
            <a:r>
              <a:rPr lang="en-US" sz="3200" dirty="0" smtClean="0"/>
              <a:t>    Joseph told them that God had warned him </a:t>
            </a:r>
          </a:p>
          <a:p>
            <a:r>
              <a:rPr lang="en-US" sz="3200" dirty="0" smtClean="0"/>
              <a:t>    in a dream to flee to Egypt.</a:t>
            </a:r>
            <a:endParaRPr lang="en-US" sz="1200" dirty="0" smtClean="0"/>
          </a:p>
          <a:p>
            <a:r>
              <a:rPr lang="en-US" sz="1200" dirty="0" smtClean="0"/>
              <a:t> </a:t>
            </a:r>
          </a:p>
          <a:p>
            <a:r>
              <a:rPr lang="en-US" sz="3200" dirty="0" smtClean="0"/>
              <a:t>10. The birth of Jesus is talked about in the </a:t>
            </a:r>
          </a:p>
          <a:p>
            <a:r>
              <a:rPr lang="en-US" sz="3200" dirty="0" smtClean="0"/>
              <a:t>      Gospel of Matthew, the Gospel of Luke, </a:t>
            </a:r>
          </a:p>
          <a:p>
            <a:r>
              <a:rPr lang="en-US" sz="3200" dirty="0" smtClean="0"/>
              <a:t>      and the Book of Galatians.</a:t>
            </a:r>
          </a:p>
          <a:p>
            <a:r>
              <a:rPr lang="en-US" sz="3200" dirty="0" smtClean="0"/>
              <a:t> </a:t>
            </a:r>
          </a:p>
          <a:p>
            <a:pPr algn="ctr"/>
            <a:endParaRPr lang="en-US" sz="3200" dirty="0"/>
          </a:p>
        </p:txBody>
      </p:sp>
      <p:pic>
        <p:nvPicPr>
          <p:cNvPr id="3" name="Picture 2" descr="C:\Users\Owner\Pictures\David &amp; Goliath pix\Are you smart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4772025"/>
            <a:ext cx="24955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 descr="C:\Users\Owner\Pictures\ourladyhe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27637" y="762000"/>
            <a:ext cx="3687763" cy="5376863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09600" y="1472148"/>
            <a:ext cx="4114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How To Have A </a:t>
            </a:r>
            <a:r>
              <a:rPr lang="en-US" sz="6000" dirty="0" smtClean="0">
                <a:solidFill>
                  <a:srgbClr val="FC1604"/>
                </a:solidFill>
              </a:rPr>
              <a:t>Mary </a:t>
            </a:r>
            <a:r>
              <a:rPr lang="en-US" sz="6000" dirty="0" smtClean="0">
                <a:solidFill>
                  <a:srgbClr val="00B050"/>
                </a:solidFill>
              </a:rPr>
              <a:t>Christmas</a:t>
            </a:r>
          </a:p>
          <a:p>
            <a:pPr algn="ctr"/>
            <a:r>
              <a:rPr lang="en-US" sz="4000" dirty="0" smtClean="0"/>
              <a:t>Luke 1:46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 descr="C:\Users\Owner\Pictures\ourladyhe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27637" y="762000"/>
            <a:ext cx="3687763" cy="5376863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57200" y="304800"/>
            <a:ext cx="46482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Luke 1:46</a:t>
            </a:r>
            <a:endParaRPr lang="en-US" sz="1400" dirty="0" smtClean="0"/>
          </a:p>
          <a:p>
            <a:pPr algn="ctr"/>
            <a:endParaRPr lang="en-US" sz="1400" dirty="0" smtClean="0"/>
          </a:p>
          <a:p>
            <a:pPr algn="ctr"/>
            <a:r>
              <a:rPr lang="en-US" sz="4000" dirty="0" smtClean="0"/>
              <a:t>“My </a:t>
            </a:r>
            <a:r>
              <a:rPr lang="en-US" sz="4000" dirty="0" smtClean="0">
                <a:solidFill>
                  <a:srgbClr val="FC1604"/>
                </a:solidFill>
              </a:rPr>
              <a:t>soul </a:t>
            </a:r>
          </a:p>
          <a:p>
            <a:pPr algn="ctr"/>
            <a:r>
              <a:rPr lang="en-US" sz="4400" dirty="0" smtClean="0">
                <a:solidFill>
                  <a:srgbClr val="FFFF00"/>
                </a:solidFill>
              </a:rPr>
              <a:t>magnifies </a:t>
            </a:r>
          </a:p>
          <a:p>
            <a:pPr algn="ctr"/>
            <a:r>
              <a:rPr lang="en-US" sz="4000" dirty="0" smtClean="0"/>
              <a:t>the Lord,</a:t>
            </a:r>
            <a:endParaRPr lang="en-US" sz="1400" dirty="0" smtClean="0"/>
          </a:p>
          <a:p>
            <a:pPr algn="ctr"/>
            <a:endParaRPr lang="en-US" sz="1400" dirty="0" smtClean="0"/>
          </a:p>
          <a:p>
            <a:pPr algn="ctr"/>
            <a:r>
              <a:rPr lang="en-US" sz="4000" dirty="0" smtClean="0"/>
              <a:t>And my </a:t>
            </a:r>
            <a:r>
              <a:rPr lang="en-US" sz="4000" dirty="0" smtClean="0">
                <a:solidFill>
                  <a:srgbClr val="FC1604"/>
                </a:solidFill>
              </a:rPr>
              <a:t>spirit </a:t>
            </a:r>
            <a:r>
              <a:rPr lang="en-US" sz="4000" dirty="0" smtClean="0"/>
              <a:t> </a:t>
            </a:r>
            <a:r>
              <a:rPr lang="en-US" sz="4400" dirty="0" smtClean="0">
                <a:solidFill>
                  <a:srgbClr val="FFFF00"/>
                </a:solidFill>
              </a:rPr>
              <a:t>rejoices </a:t>
            </a:r>
          </a:p>
          <a:p>
            <a:pPr algn="ctr"/>
            <a:r>
              <a:rPr lang="en-US" sz="4000" dirty="0" smtClean="0"/>
              <a:t>in God </a:t>
            </a:r>
          </a:p>
          <a:p>
            <a:pPr algn="ctr"/>
            <a:r>
              <a:rPr lang="en-US" sz="4000" dirty="0" smtClean="0"/>
              <a:t>my Savior.”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8600" y="202982"/>
            <a:ext cx="4495800" cy="47500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Luke 1:26</a:t>
            </a:r>
          </a:p>
          <a:p>
            <a:r>
              <a:rPr lang="en-US" sz="2800" baseline="30000" dirty="0" smtClean="0"/>
              <a:t>26</a:t>
            </a:r>
            <a:r>
              <a:rPr lang="en-US" sz="2800" dirty="0" smtClean="0"/>
              <a:t>Now in the sixth month, the angel </a:t>
            </a:r>
            <a:r>
              <a:rPr lang="en-US" sz="2800" dirty="0" smtClean="0">
                <a:solidFill>
                  <a:srgbClr val="FFFF00"/>
                </a:solidFill>
              </a:rPr>
              <a:t>Gabriel </a:t>
            </a:r>
            <a:r>
              <a:rPr lang="en-US" sz="2800" dirty="0" smtClean="0"/>
              <a:t>was sent by God to a city of </a:t>
            </a:r>
            <a:r>
              <a:rPr lang="en-US" sz="2800" dirty="0" smtClean="0">
                <a:solidFill>
                  <a:srgbClr val="FFFF00"/>
                </a:solidFill>
              </a:rPr>
              <a:t>Galilee </a:t>
            </a:r>
            <a:r>
              <a:rPr lang="en-US" sz="2800" dirty="0" smtClean="0"/>
              <a:t>named </a:t>
            </a:r>
            <a:r>
              <a:rPr lang="en-US" sz="2800" dirty="0" smtClean="0">
                <a:solidFill>
                  <a:srgbClr val="FFFF00"/>
                </a:solidFill>
              </a:rPr>
              <a:t>Nazareth,</a:t>
            </a:r>
            <a:r>
              <a:rPr lang="en-US" sz="2800" dirty="0" smtClean="0"/>
              <a:t> </a:t>
            </a:r>
          </a:p>
          <a:p>
            <a:endParaRPr lang="en-US" sz="2800" baseline="30000" dirty="0" smtClean="0"/>
          </a:p>
          <a:p>
            <a:r>
              <a:rPr lang="en-US" sz="2800" baseline="30000" dirty="0" smtClean="0"/>
              <a:t>27</a:t>
            </a:r>
            <a:r>
              <a:rPr lang="en-US" sz="2800" dirty="0" smtClean="0"/>
              <a:t>to a virgin engaged to </a:t>
            </a:r>
          </a:p>
          <a:p>
            <a:r>
              <a:rPr lang="en-US" sz="2800" dirty="0" smtClean="0"/>
              <a:t>a man whose name was </a:t>
            </a:r>
            <a:r>
              <a:rPr lang="en-US" sz="2800" dirty="0" smtClean="0">
                <a:solidFill>
                  <a:srgbClr val="FFFF00"/>
                </a:solidFill>
              </a:rPr>
              <a:t>Joseph</a:t>
            </a:r>
            <a:r>
              <a:rPr lang="en-US" sz="2800" dirty="0" smtClean="0"/>
              <a:t>, of the house of </a:t>
            </a:r>
            <a:r>
              <a:rPr lang="en-US" sz="2800" dirty="0" smtClean="0">
                <a:solidFill>
                  <a:srgbClr val="FFFF00"/>
                </a:solidFill>
              </a:rPr>
              <a:t>David.  </a:t>
            </a:r>
            <a:r>
              <a:rPr lang="en-US" sz="2800" dirty="0" smtClean="0"/>
              <a:t>The virgin’s name </a:t>
            </a:r>
            <a:r>
              <a:rPr lang="en-US" sz="2800" i="1" dirty="0" smtClean="0"/>
              <a:t>was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Mary.</a:t>
            </a:r>
            <a:r>
              <a:rPr lang="en-US" sz="2800" dirty="0" smtClean="0"/>
              <a:t> </a:t>
            </a:r>
            <a:endParaRPr lang="en-US" sz="3200" baseline="30000" dirty="0" smtClean="0"/>
          </a:p>
        </p:txBody>
      </p:sp>
      <p:pic>
        <p:nvPicPr>
          <p:cNvPr id="4" name="Picture 2" descr="C:\Users\Owner\Pictures\Mary Pix 12-4-08\annunciation-mi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599" y="685800"/>
            <a:ext cx="3781063" cy="37338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28600" y="5029200"/>
            <a:ext cx="86106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aseline="30000" dirty="0" smtClean="0"/>
              <a:t>28</a:t>
            </a:r>
            <a:r>
              <a:rPr lang="en-US" sz="2800" dirty="0" smtClean="0"/>
              <a:t>And the angel said to her, </a:t>
            </a:r>
          </a:p>
          <a:p>
            <a:r>
              <a:rPr lang="en-US" sz="2800" dirty="0" smtClean="0"/>
              <a:t>     “</a:t>
            </a:r>
            <a:r>
              <a:rPr lang="en-US" sz="2800" dirty="0" smtClean="0">
                <a:solidFill>
                  <a:srgbClr val="FFFF00"/>
                </a:solidFill>
              </a:rPr>
              <a:t>Rejoice,</a:t>
            </a:r>
            <a:r>
              <a:rPr lang="en-US" sz="2800" dirty="0" smtClean="0"/>
              <a:t> highly  favored </a:t>
            </a:r>
            <a:r>
              <a:rPr lang="en-US" sz="2800" i="1" dirty="0" smtClean="0"/>
              <a:t>one,</a:t>
            </a:r>
            <a:r>
              <a:rPr lang="en-US" sz="2800" dirty="0" smtClean="0"/>
              <a:t> the </a:t>
            </a:r>
            <a:r>
              <a:rPr lang="en-US" sz="2800" dirty="0" smtClean="0">
                <a:solidFill>
                  <a:srgbClr val="FFFF00"/>
                </a:solidFill>
              </a:rPr>
              <a:t>Lord</a:t>
            </a:r>
            <a:r>
              <a:rPr lang="en-US" sz="2800" dirty="0" smtClean="0"/>
              <a:t> </a:t>
            </a:r>
            <a:r>
              <a:rPr lang="en-US" sz="2800" i="1" dirty="0" smtClean="0"/>
              <a:t>is</a:t>
            </a:r>
            <a:r>
              <a:rPr lang="en-US" sz="2800" dirty="0" smtClean="0"/>
              <a:t> with you.   </a:t>
            </a:r>
          </a:p>
          <a:p>
            <a:r>
              <a:rPr lang="en-US" sz="2800" dirty="0" smtClean="0"/>
              <a:t>          </a:t>
            </a:r>
            <a:r>
              <a:rPr lang="en-US" sz="2800" dirty="0" smtClean="0">
                <a:solidFill>
                  <a:srgbClr val="FFFF00"/>
                </a:solidFill>
              </a:rPr>
              <a:t>Blessed</a:t>
            </a:r>
            <a:r>
              <a:rPr lang="en-US" sz="2800" dirty="0" smtClean="0"/>
              <a:t> </a:t>
            </a:r>
            <a:r>
              <a:rPr lang="en-US" sz="2800" i="1" dirty="0" smtClean="0"/>
              <a:t>are</a:t>
            </a:r>
            <a:r>
              <a:rPr lang="en-US" sz="2800" dirty="0" smtClean="0"/>
              <a:t> you among women!”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8600" y="381000"/>
            <a:ext cx="4800600" cy="3826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aseline="30000" dirty="0" smtClean="0"/>
              <a:t>29</a:t>
            </a:r>
            <a:r>
              <a:rPr lang="en-US" sz="2800" dirty="0" smtClean="0"/>
              <a:t>But </a:t>
            </a:r>
            <a:r>
              <a:rPr lang="en-US" sz="2800" dirty="0" smtClean="0">
                <a:solidFill>
                  <a:srgbClr val="FFFF00"/>
                </a:solidFill>
              </a:rPr>
              <a:t>Mary</a:t>
            </a:r>
            <a:r>
              <a:rPr lang="en-US" sz="2800" dirty="0" smtClean="0"/>
              <a:t> was troubled </a:t>
            </a:r>
          </a:p>
          <a:p>
            <a:r>
              <a:rPr lang="en-US" sz="2800" dirty="0" smtClean="0"/>
              <a:t>at his words, and wondered what kind of greeting this was. </a:t>
            </a:r>
          </a:p>
          <a:p>
            <a:endParaRPr lang="en-US" sz="2800" baseline="30000" dirty="0" smtClean="0"/>
          </a:p>
          <a:p>
            <a:r>
              <a:rPr lang="en-US" sz="2800" baseline="30000" dirty="0" smtClean="0"/>
              <a:t>30</a:t>
            </a:r>
            <a:r>
              <a:rPr lang="en-US" sz="2800" dirty="0" smtClean="0"/>
              <a:t>So the angel said to her, “Do not be afraid, </a:t>
            </a:r>
            <a:r>
              <a:rPr lang="en-US" sz="2800" dirty="0" smtClean="0">
                <a:solidFill>
                  <a:srgbClr val="FFFF00"/>
                </a:solidFill>
              </a:rPr>
              <a:t>Mary,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   for you have found favor   </a:t>
            </a:r>
          </a:p>
          <a:p>
            <a:r>
              <a:rPr lang="en-US" sz="2800" dirty="0" smtClean="0"/>
              <a:t>      with God. </a:t>
            </a:r>
            <a:endParaRPr lang="en-US" sz="2800" dirty="0"/>
          </a:p>
        </p:txBody>
      </p:sp>
      <p:pic>
        <p:nvPicPr>
          <p:cNvPr id="1026" name="Picture 2" descr="C:\Users\Owner\Pictures\Mary Pix 12-4-08\annunciation-mi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599" y="685800"/>
            <a:ext cx="3781063" cy="3733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04800" y="4572000"/>
            <a:ext cx="71628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aseline="30000" dirty="0" smtClean="0"/>
              <a:t>31</a:t>
            </a:r>
            <a:r>
              <a:rPr lang="en-US" sz="2800" dirty="0" smtClean="0"/>
              <a:t>You will conceive </a:t>
            </a:r>
          </a:p>
          <a:p>
            <a:r>
              <a:rPr lang="en-US" sz="2800" dirty="0" smtClean="0"/>
              <a:t>	and bring forth a </a:t>
            </a:r>
            <a:r>
              <a:rPr lang="en-US" sz="2800" dirty="0" smtClean="0">
                <a:solidFill>
                  <a:srgbClr val="FFFF00"/>
                </a:solidFill>
              </a:rPr>
              <a:t>Son, </a:t>
            </a:r>
          </a:p>
          <a:p>
            <a:r>
              <a:rPr lang="en-US" sz="2800" dirty="0" smtClean="0"/>
              <a:t>		and shall call His name </a:t>
            </a:r>
            <a:r>
              <a:rPr lang="en-US" sz="2800" cap="small" dirty="0" smtClean="0">
                <a:solidFill>
                  <a:srgbClr val="FFFF00"/>
                </a:solidFill>
              </a:rPr>
              <a:t>Jesus</a:t>
            </a:r>
            <a:r>
              <a:rPr lang="en-US" sz="2800" dirty="0" smtClean="0">
                <a:solidFill>
                  <a:srgbClr val="FFFF00"/>
                </a:solidFill>
              </a:rPr>
              <a:t>. 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8600" y="381000"/>
            <a:ext cx="4800600" cy="4257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aseline="30000" dirty="0" smtClean="0"/>
              <a:t>32</a:t>
            </a:r>
            <a:r>
              <a:rPr lang="en-US" sz="2800" dirty="0" smtClean="0"/>
              <a:t>He will be great, and will </a:t>
            </a:r>
          </a:p>
          <a:p>
            <a:r>
              <a:rPr lang="en-US" sz="2800" dirty="0" smtClean="0"/>
              <a:t>be called the </a:t>
            </a:r>
            <a:r>
              <a:rPr lang="en-US" sz="2800" dirty="0" smtClean="0">
                <a:solidFill>
                  <a:srgbClr val="FFFF00"/>
                </a:solidFill>
              </a:rPr>
              <a:t>Son</a:t>
            </a:r>
            <a:r>
              <a:rPr lang="en-US" sz="2800" dirty="0" smtClean="0"/>
              <a:t> of the </a:t>
            </a:r>
            <a:r>
              <a:rPr lang="en-US" sz="2800" dirty="0" smtClean="0">
                <a:solidFill>
                  <a:srgbClr val="FFFF00"/>
                </a:solidFill>
              </a:rPr>
              <a:t>Highest.</a:t>
            </a:r>
            <a:r>
              <a:rPr lang="en-US" sz="2800" dirty="0" smtClean="0"/>
              <a:t>  And the </a:t>
            </a:r>
            <a:r>
              <a:rPr lang="en-US" sz="2800" dirty="0" smtClean="0">
                <a:solidFill>
                  <a:srgbClr val="FFFF00"/>
                </a:solidFill>
              </a:rPr>
              <a:t>Lord God </a:t>
            </a:r>
            <a:r>
              <a:rPr lang="en-US" sz="2800" dirty="0" smtClean="0"/>
              <a:t>will give Him the throne of His father </a:t>
            </a:r>
            <a:r>
              <a:rPr lang="en-US" sz="2800" dirty="0" smtClean="0">
                <a:solidFill>
                  <a:srgbClr val="FFFF00"/>
                </a:solidFill>
              </a:rPr>
              <a:t>David. </a:t>
            </a:r>
          </a:p>
          <a:p>
            <a:endParaRPr lang="en-US" sz="2800" baseline="30000" dirty="0" smtClean="0"/>
          </a:p>
          <a:p>
            <a:r>
              <a:rPr lang="en-US" sz="2800" baseline="30000" dirty="0" smtClean="0"/>
              <a:t>33</a:t>
            </a:r>
            <a:r>
              <a:rPr lang="en-US" sz="2800" dirty="0" smtClean="0"/>
              <a:t>And He will reign over the house of </a:t>
            </a:r>
            <a:r>
              <a:rPr lang="en-US" sz="2800" dirty="0" smtClean="0">
                <a:solidFill>
                  <a:srgbClr val="FFFF00"/>
                </a:solidFill>
              </a:rPr>
              <a:t>Jacob</a:t>
            </a:r>
            <a:r>
              <a:rPr lang="en-US" sz="2800" dirty="0" smtClean="0"/>
              <a:t> forever, and of His </a:t>
            </a:r>
            <a:r>
              <a:rPr lang="en-US" sz="2800" dirty="0" smtClean="0">
                <a:solidFill>
                  <a:srgbClr val="FFFF00"/>
                </a:solidFill>
              </a:rPr>
              <a:t>kingdom</a:t>
            </a:r>
            <a:r>
              <a:rPr lang="en-US" sz="2800" dirty="0" smtClean="0"/>
              <a:t> there will be no end.”</a:t>
            </a:r>
          </a:p>
        </p:txBody>
      </p:sp>
      <p:pic>
        <p:nvPicPr>
          <p:cNvPr id="5" name="Picture 2" descr="C:\Users\Owner\Pictures\Mary Pix 12-4-08\god's_promise_to_mar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609600"/>
            <a:ext cx="3733800" cy="440079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28600" y="4876800"/>
            <a:ext cx="64770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aseline="30000" dirty="0" smtClean="0"/>
              <a:t>34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FFFF00"/>
                </a:solidFill>
              </a:rPr>
              <a:t>Mary</a:t>
            </a:r>
            <a:r>
              <a:rPr lang="en-US" sz="2800" dirty="0" smtClean="0"/>
              <a:t> said to the angel, 	“How can this be, </a:t>
            </a:r>
          </a:p>
          <a:p>
            <a:r>
              <a:rPr lang="en-US" sz="2800" dirty="0" smtClean="0"/>
              <a:t>		since I do not know a </a:t>
            </a:r>
            <a:r>
              <a:rPr lang="en-US" sz="2800" dirty="0" smtClean="0">
                <a:solidFill>
                  <a:srgbClr val="FFFF00"/>
                </a:solidFill>
              </a:rPr>
              <a:t>man</a:t>
            </a:r>
            <a:r>
              <a:rPr lang="en-US" sz="2800" dirty="0" smtClean="0"/>
              <a:t>?”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1061</TotalTime>
  <Words>332</Words>
  <Application>Microsoft Office PowerPoint</Application>
  <PresentationFormat>On-screen Show (4:3)</PresentationFormat>
  <Paragraphs>143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CityLinC</dc:creator>
  <cp:lastModifiedBy>CityLinC</cp:lastModifiedBy>
  <cp:revision>193</cp:revision>
  <dcterms:created xsi:type="dcterms:W3CDTF">2008-10-29T00:22:42Z</dcterms:created>
  <dcterms:modified xsi:type="dcterms:W3CDTF">2008-12-07T12:38:00Z</dcterms:modified>
</cp:coreProperties>
</file>