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C563-9E84-431D-A2A0-F67066D39BD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BC563-9E84-431D-A2A0-F67066D39BD1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50D6-57F6-404E-BF61-6AFB0C4D414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4343400" cy="441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Psalm 92:12-14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 righteous shall grow like a Cedar in Lebanon.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Those who are planted in the house of the Lord shall flourish in the courts of our God.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3581400"/>
            <a:ext cx="3733800" cy="2895600"/>
          </a:xfrm>
        </p:spPr>
        <p:txBody>
          <a:bodyPr>
            <a:noAutofit/>
          </a:bodyPr>
          <a:lstStyle/>
          <a:p>
            <a:r>
              <a:rPr lang="en-US" dirty="0" smtClean="0"/>
              <a:t>They shall bear fruit in their old age . </a:t>
            </a:r>
          </a:p>
          <a:p>
            <a:endParaRPr lang="en-US" dirty="0" smtClean="0"/>
          </a:p>
          <a:p>
            <a:r>
              <a:rPr lang="en-US" dirty="0" smtClean="0"/>
              <a:t>They shall be fresh and flourishing.</a:t>
            </a:r>
            <a:endParaRPr lang="en-US" dirty="0"/>
          </a:p>
        </p:txBody>
      </p:sp>
      <p:pic>
        <p:nvPicPr>
          <p:cNvPr id="1026" name="Picture 2" descr="C:\Users\Owner\Documents\Dale's Sermons 7-21-08\Cedar Trees 5-15-11\Cedar tre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690" y="685800"/>
            <a:ext cx="349703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4343400" cy="6477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 err="1" smtClean="0"/>
              <a:t>s</a:t>
            </a:r>
            <a:r>
              <a:rPr lang="en-US" sz="8900" dirty="0" err="1" smtClean="0"/>
              <a:t>C</a:t>
            </a:r>
            <a:r>
              <a:rPr lang="en-US" sz="4900" dirty="0" err="1" smtClean="0"/>
              <a:t>ent</a:t>
            </a:r>
            <a:r>
              <a:rPr lang="en-US" sz="3600" dirty="0" smtClean="0"/>
              <a:t>  </a:t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en-US" sz="8900" dirty="0" smtClean="0"/>
              <a:t>E</a:t>
            </a:r>
            <a:br>
              <a:rPr lang="en-US" sz="8900" dirty="0" smtClean="0"/>
            </a:br>
            <a:r>
              <a:rPr lang="en-US" sz="8900" dirty="0" smtClean="0"/>
              <a:t> D</a:t>
            </a:r>
            <a:br>
              <a:rPr lang="en-US" sz="8900" dirty="0" smtClean="0"/>
            </a:br>
            <a:r>
              <a:rPr lang="en-US" sz="8900" dirty="0" smtClean="0"/>
              <a:t> A</a:t>
            </a:r>
            <a:br>
              <a:rPr lang="en-US" sz="8900" dirty="0" smtClean="0"/>
            </a:br>
            <a:r>
              <a:rPr lang="en-US" sz="8900" dirty="0" smtClean="0"/>
              <a:t> 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2050" name="Picture 2" descr="C:\Users\Owner\Documents\Dale's Sermons 7-21-08\Cedar Trees 5-15-11\Cedar 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800600"/>
            <a:ext cx="1828800" cy="1828800"/>
          </a:xfrm>
          <a:prstGeom prst="rect">
            <a:avLst/>
          </a:prstGeom>
          <a:noFill/>
        </p:spPr>
      </p:pic>
      <p:pic>
        <p:nvPicPr>
          <p:cNvPr id="2051" name="Picture 3" descr="C:\Users\Owner\Documents\Dale's Sermons 7-21-08\Cedar Trees 5-15-11\Cedar chest with blank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4343400" cy="6477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 err="1" smtClean="0"/>
              <a:t>s</a:t>
            </a:r>
            <a:r>
              <a:rPr lang="en-US" sz="8900" dirty="0" err="1" smtClean="0"/>
              <a:t>C</a:t>
            </a:r>
            <a:r>
              <a:rPr lang="en-US" sz="4900" dirty="0" err="1" smtClean="0"/>
              <a:t>ent</a:t>
            </a:r>
            <a:r>
              <a:rPr lang="en-US" sz="3600" dirty="0" smtClean="0"/>
              <a:t>  </a:t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en-US" sz="8900" dirty="0" smtClean="0"/>
              <a:t>E</a:t>
            </a:r>
            <a:r>
              <a:rPr lang="en-US" sz="4900" dirty="0" smtClean="0"/>
              <a:t>lastic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 smtClean="0"/>
              <a:t> D</a:t>
            </a:r>
            <a:br>
              <a:rPr lang="en-US" sz="8900" dirty="0" smtClean="0"/>
            </a:br>
            <a:r>
              <a:rPr lang="en-US" sz="8900" dirty="0" smtClean="0"/>
              <a:t> A</a:t>
            </a:r>
            <a:br>
              <a:rPr lang="en-US" sz="8900" dirty="0" smtClean="0"/>
            </a:br>
            <a:r>
              <a:rPr lang="en-US" sz="8900" dirty="0" smtClean="0"/>
              <a:t> 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3074" name="Picture 2" descr="C:\Users\Owner\Documents\Dale's Sermons 7-21-08\Cedar Trees 5-15-11\pencil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432" y="381000"/>
            <a:ext cx="4180268" cy="3124200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pic>
        <p:nvPicPr>
          <p:cNvPr id="3075" name="Picture 3" descr="C:\Users\Owner\Documents\Dale's Sermons 7-21-08\Cedar Trees 5-15-11\Cedar Gui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743200"/>
            <a:ext cx="2163763" cy="3805237"/>
          </a:xfrm>
          <a:prstGeom prst="rect">
            <a:avLst/>
          </a:prstGeom>
          <a:noFill/>
        </p:spPr>
      </p:pic>
      <p:pic>
        <p:nvPicPr>
          <p:cNvPr id="3076" name="Picture 4" descr="C:\Users\Owner\Documents\Dale's Sermons 7-21-08\Cedar Trees 5-15-11\Cedar b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657600"/>
            <a:ext cx="2777923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4343400" cy="6477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 err="1" smtClean="0"/>
              <a:t>s</a:t>
            </a:r>
            <a:r>
              <a:rPr lang="en-US" sz="8900" dirty="0" err="1" smtClean="0"/>
              <a:t>C</a:t>
            </a:r>
            <a:r>
              <a:rPr lang="en-US" sz="4900" dirty="0" err="1" smtClean="0"/>
              <a:t>ent</a:t>
            </a:r>
            <a:r>
              <a:rPr lang="en-US" sz="3600" dirty="0" smtClean="0"/>
              <a:t>  </a:t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en-US" sz="8900" dirty="0" smtClean="0"/>
              <a:t>E</a:t>
            </a:r>
            <a:r>
              <a:rPr lang="en-US" sz="4900" dirty="0" smtClean="0"/>
              <a:t>lastic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 smtClean="0"/>
              <a:t> D</a:t>
            </a:r>
            <a:r>
              <a:rPr lang="en-US" sz="4900" dirty="0" smtClean="0"/>
              <a:t>urable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 smtClean="0"/>
              <a:t> A</a:t>
            </a:r>
            <a:br>
              <a:rPr lang="en-US" sz="8900" dirty="0" smtClean="0"/>
            </a:br>
            <a:r>
              <a:rPr lang="en-US" sz="8900" dirty="0" smtClean="0"/>
              <a:t> 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099" name="Picture 3" descr="C:\Users\Owner\Documents\Dale's Sermons 7-21-08\Cedar Trees 5-15-11\Cedar Can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743" y="3962400"/>
            <a:ext cx="3671257" cy="2438400"/>
          </a:xfrm>
          <a:prstGeom prst="rect">
            <a:avLst/>
          </a:prstGeom>
          <a:noFill/>
        </p:spPr>
      </p:pic>
      <p:pic>
        <p:nvPicPr>
          <p:cNvPr id="4100" name="Picture 4" descr="C:\Users\Owner\Documents\Dale's Sermons 7-21-08\Cedar Trees 5-15-11\Cedar shing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345" y="152400"/>
            <a:ext cx="3390255" cy="2667000"/>
          </a:xfrm>
          <a:prstGeom prst="rect">
            <a:avLst/>
          </a:prstGeom>
          <a:noFill/>
        </p:spPr>
      </p:pic>
      <p:pic>
        <p:nvPicPr>
          <p:cNvPr id="4105" name="Picture 9" descr="C:\Users\Owner\Documents\Dale's Sermons 7-21-08\Cedar Trees 5-15-11\Cedar b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200400"/>
            <a:ext cx="3124200" cy="3124200"/>
          </a:xfrm>
          <a:prstGeom prst="rect">
            <a:avLst/>
          </a:prstGeom>
          <a:noFill/>
        </p:spPr>
      </p:pic>
      <p:pic>
        <p:nvPicPr>
          <p:cNvPr id="4106" name="Picture 10" descr="C:\Users\Owner\Documents\Dale's Sermons 7-21-08\Cedar Trees 5-15-11\Cedar telephone po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9933" y="304800"/>
            <a:ext cx="2061667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4343400" cy="6477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 err="1" smtClean="0"/>
              <a:t>s</a:t>
            </a:r>
            <a:r>
              <a:rPr lang="en-US" sz="8900" dirty="0" err="1" smtClean="0"/>
              <a:t>C</a:t>
            </a:r>
            <a:r>
              <a:rPr lang="en-US" sz="4900" dirty="0" err="1" smtClean="0"/>
              <a:t>ent</a:t>
            </a:r>
            <a:r>
              <a:rPr lang="en-US" sz="3600" dirty="0" smtClean="0"/>
              <a:t>  </a:t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en-US" sz="8900" dirty="0" smtClean="0"/>
              <a:t>E</a:t>
            </a:r>
            <a:r>
              <a:rPr lang="en-US" sz="4900" dirty="0" smtClean="0"/>
              <a:t>lastic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 smtClean="0"/>
              <a:t> D</a:t>
            </a:r>
            <a:r>
              <a:rPr lang="en-US" sz="4900" dirty="0" smtClean="0"/>
              <a:t>urable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 smtClean="0"/>
              <a:t> A</a:t>
            </a:r>
            <a:r>
              <a:rPr lang="en-US" sz="4900" dirty="0" smtClean="0"/>
              <a:t>ttractive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 smtClean="0"/>
              <a:t> 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122" name="Picture 2" descr="C:\Users\Owner\Documents\Dale's Sermons 7-21-08\Cedar Trees 5-15-11\Cedar Ranch 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038600"/>
            <a:ext cx="5307962" cy="2209800"/>
          </a:xfrm>
          <a:prstGeom prst="rect">
            <a:avLst/>
          </a:prstGeom>
          <a:noFill/>
        </p:spPr>
      </p:pic>
      <p:pic>
        <p:nvPicPr>
          <p:cNvPr id="5123" name="Picture 3" descr="C:\Users\Owner\Documents\Dale's Sermons 7-21-08\Cedar Trees 5-15-11\Cedar hou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5609" y="381000"/>
            <a:ext cx="4417391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4343400" cy="6477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 err="1" smtClean="0"/>
              <a:t>s</a:t>
            </a:r>
            <a:r>
              <a:rPr lang="en-US" sz="8900" dirty="0" err="1" smtClean="0"/>
              <a:t>C</a:t>
            </a:r>
            <a:r>
              <a:rPr lang="en-US" sz="4900" dirty="0" err="1" smtClean="0"/>
              <a:t>ent</a:t>
            </a:r>
            <a:r>
              <a:rPr lang="en-US" sz="3600" dirty="0" smtClean="0"/>
              <a:t>  </a:t>
            </a:r>
            <a:br>
              <a:rPr lang="en-US" sz="3600" dirty="0" smtClean="0"/>
            </a:br>
            <a:r>
              <a:rPr lang="en-US" sz="3600" dirty="0" smtClean="0"/>
              <a:t>  </a:t>
            </a:r>
            <a:r>
              <a:rPr lang="en-US" sz="8900" dirty="0" smtClean="0"/>
              <a:t>E</a:t>
            </a:r>
            <a:r>
              <a:rPr lang="en-US" sz="4900" dirty="0" smtClean="0"/>
              <a:t>lastic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 smtClean="0"/>
              <a:t> D</a:t>
            </a:r>
            <a:r>
              <a:rPr lang="en-US" sz="4900" dirty="0" smtClean="0"/>
              <a:t>urable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 smtClean="0"/>
              <a:t> A</a:t>
            </a:r>
            <a:r>
              <a:rPr lang="en-US" sz="4900" dirty="0" smtClean="0"/>
              <a:t>ttractive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8900" dirty="0" smtClean="0"/>
              <a:t> </a:t>
            </a:r>
            <a:r>
              <a:rPr lang="en-US" sz="8900" dirty="0" smtClean="0"/>
              <a:t>R</a:t>
            </a:r>
            <a:r>
              <a:rPr lang="en-US" sz="4900" dirty="0" smtClean="0"/>
              <a:t>epelling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148" name="Picture 4" descr="C:\Users\Owner\Documents\Dale's Sermons 7-21-08\Cedar Trees 5-15-11\Cedar yard repell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"/>
            <a:ext cx="3810000" cy="3810000"/>
          </a:xfrm>
          <a:prstGeom prst="rect">
            <a:avLst/>
          </a:prstGeom>
          <a:noFill/>
        </p:spPr>
      </p:pic>
      <p:pic>
        <p:nvPicPr>
          <p:cNvPr id="6149" name="Picture 5" descr="C:\Users\Owner\Documents\Dale's Sermons 7-21-08\Cedar Trees 5-15-11\Cedar Rain Co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343400"/>
            <a:ext cx="2209800" cy="2209800"/>
          </a:xfrm>
          <a:prstGeom prst="rect">
            <a:avLst/>
          </a:prstGeom>
          <a:noFill/>
        </p:spPr>
      </p:pic>
      <p:pic>
        <p:nvPicPr>
          <p:cNvPr id="6153" name="Picture 9" descr="C:\Users\Owner\Documents\Dale's Sermons 7-21-08\Cedar Trees 5-15-11\cedar-moth-repell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171575"/>
            <a:ext cx="1998973" cy="423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22098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How do you restore the beauty, fragrance, and value of Cedar?</a:t>
            </a:r>
            <a:br>
              <a:rPr lang="en-US" sz="49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7170" name="Picture 2" descr="C:\Users\Owner\Documents\Dale's Sermons 7-21-08\Cedar Trees 5-15-11\Cedar_Chests_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18360"/>
            <a:ext cx="4572000" cy="3596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22098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How do you restore the beauty, fragrance, and value of Cedar?</a:t>
            </a:r>
            <a:br>
              <a:rPr lang="en-US" sz="49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7170" name="Picture 2" descr="C:\Users\Owner\Documents\Dale's Sermons 7-21-08\Cedar Trees 5-15-11\Cedar_Chests_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18360"/>
            <a:ext cx="4572000" cy="3596640"/>
          </a:xfrm>
          <a:prstGeom prst="rect">
            <a:avLst/>
          </a:prstGeom>
          <a:noFill/>
        </p:spPr>
      </p:pic>
      <p:pic>
        <p:nvPicPr>
          <p:cNvPr id="8194" name="Picture 2" descr="C:\Users\Owner\Documents\Dale's Sermons 7-21-08\Cedar Trees 5-15-11\sand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891" y="2487685"/>
            <a:ext cx="2670909" cy="2770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51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Psalm 92:12-14  The righteous shall grow like a Cedar in Lebanon.   Those who are planted in the house of the Lord shall flourish in the courts of our God.</vt:lpstr>
      <vt:lpstr>sCent     E  D  A  R  </vt:lpstr>
      <vt:lpstr>sCent     Elastic  D  A  R  </vt:lpstr>
      <vt:lpstr>sCent     Elastic  Durable  A  R  </vt:lpstr>
      <vt:lpstr>sCent     Elastic  Durable  Attractive  R  </vt:lpstr>
      <vt:lpstr>sCent     Elastic  Durable  Attractive  Repelling  </vt:lpstr>
      <vt:lpstr>How do you restore the beauty, fragrance, and value of Cedar?  </vt:lpstr>
      <vt:lpstr>How do you restore the beauty, fragrance, and value of Cedar?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92:12-14  The righteous shall grow like a cedar in Lebanon.   Those who are planted in the house of the Lord shall flourish in the courts of our God.</dc:title>
  <dc:creator>CityLinC</dc:creator>
  <cp:lastModifiedBy>Dale Boyer</cp:lastModifiedBy>
  <cp:revision>11</cp:revision>
  <dcterms:created xsi:type="dcterms:W3CDTF">2011-05-15T01:00:33Z</dcterms:created>
  <dcterms:modified xsi:type="dcterms:W3CDTF">2018-06-18T14:46:14Z</dcterms:modified>
</cp:coreProperties>
</file>