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2B9D9-47F1-4537-A36B-F86370E6F254}" type="datetimeFigureOut">
              <a:rPr lang="en-US" smtClean="0"/>
              <a:t>3/19/2011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27D9E-338F-4C0E-A71D-A313047269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2B9D9-47F1-4537-A36B-F86370E6F254}" type="datetimeFigureOut">
              <a:rPr lang="en-US" smtClean="0"/>
              <a:t>3/19/2011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27D9E-338F-4C0E-A71D-A313047269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2B9D9-47F1-4537-A36B-F86370E6F254}" type="datetimeFigureOut">
              <a:rPr lang="en-US" smtClean="0"/>
              <a:t>3/19/2011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27D9E-338F-4C0E-A71D-A313047269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2B9D9-47F1-4537-A36B-F86370E6F254}" type="datetimeFigureOut">
              <a:rPr lang="en-US" smtClean="0"/>
              <a:t>3/19/2011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27D9E-338F-4C0E-A71D-A313047269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2B9D9-47F1-4537-A36B-F86370E6F254}" type="datetimeFigureOut">
              <a:rPr lang="en-US" smtClean="0"/>
              <a:t>3/19/2011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27D9E-338F-4C0E-A71D-A313047269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2B9D9-47F1-4537-A36B-F86370E6F254}" type="datetimeFigureOut">
              <a:rPr lang="en-US" smtClean="0"/>
              <a:t>3/19/2011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27D9E-338F-4C0E-A71D-A313047269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2B9D9-47F1-4537-A36B-F86370E6F254}" type="datetimeFigureOut">
              <a:rPr lang="en-US" smtClean="0"/>
              <a:t>3/19/2011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27D9E-338F-4C0E-A71D-A313047269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2B9D9-47F1-4537-A36B-F86370E6F254}" type="datetimeFigureOut">
              <a:rPr lang="en-US" smtClean="0"/>
              <a:t>3/19/2011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27D9E-338F-4C0E-A71D-A313047269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2B9D9-47F1-4537-A36B-F86370E6F254}" type="datetimeFigureOut">
              <a:rPr lang="en-US" smtClean="0"/>
              <a:t>3/19/2011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27D9E-338F-4C0E-A71D-A313047269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2B9D9-47F1-4537-A36B-F86370E6F254}" type="datetimeFigureOut">
              <a:rPr lang="en-US" smtClean="0"/>
              <a:t>3/19/2011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27D9E-338F-4C0E-A71D-A313047269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2B9D9-47F1-4537-A36B-F86370E6F254}" type="datetimeFigureOut">
              <a:rPr lang="en-US" smtClean="0"/>
              <a:t>3/19/2011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27D9E-338F-4C0E-A71D-A313047269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C2B9D9-47F1-4537-A36B-F86370E6F254}" type="datetimeFigureOut">
              <a:rPr lang="en-US" smtClean="0"/>
              <a:t>3/19/2011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E27D9E-338F-4C0E-A71D-A313047269DC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28600"/>
            <a:ext cx="7848600" cy="2667000"/>
          </a:xfrm>
        </p:spPr>
        <p:txBody>
          <a:bodyPr>
            <a:normAutofit fontScale="90000"/>
          </a:bodyPr>
          <a:lstStyle/>
          <a:p>
            <a:r>
              <a:rPr lang="en-US" smtClean="0"/>
              <a:t>If anyone </a:t>
            </a:r>
            <a:r>
              <a:rPr lang="en-US" dirty="0" smtClean="0"/>
              <a:t>be in Christ</a:t>
            </a:r>
            <a:r>
              <a:rPr lang="en-US" smtClean="0"/>
              <a:t>, they are </a:t>
            </a:r>
            <a:r>
              <a:rPr lang="en-US" dirty="0" smtClean="0"/>
              <a:t>a new creation.  Old things are passed away -  all things have become new!</a:t>
            </a:r>
            <a:br>
              <a:rPr lang="en-US" dirty="0" smtClean="0"/>
            </a:br>
            <a:r>
              <a:rPr lang="en-US" dirty="0" smtClean="0"/>
              <a:t>II Corinthians 5:17</a:t>
            </a:r>
            <a:endParaRPr lang="en-US" dirty="0"/>
          </a:p>
        </p:txBody>
      </p:sp>
      <p:pic>
        <p:nvPicPr>
          <p:cNvPr id="1028" name="Picture 4" descr="C:\Users\Owner\Documents\Dale's Sermons 7-21-08\All Things New\monarch-butterfly-fema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38600" y="3048000"/>
            <a:ext cx="4762500" cy="3171825"/>
          </a:xfrm>
          <a:prstGeom prst="rect">
            <a:avLst/>
          </a:prstGeom>
          <a:noFill/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228600" y="3276600"/>
            <a:ext cx="3733800" cy="2667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dirty="0" smtClean="0">
                <a:latin typeface="+mj-lt"/>
                <a:ea typeface="+mj-ea"/>
                <a:cs typeface="+mj-cs"/>
              </a:rPr>
              <a:t>He makes all things new!</a:t>
            </a: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30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If anyone be in Christ, they are a new creation.  Old things are passed away -  all things have become new! II Corinthians 5:17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 Makes All Things New</dc:title>
  <dc:creator>CityLinC</dc:creator>
  <cp:lastModifiedBy>CityLinC</cp:lastModifiedBy>
  <cp:revision>3</cp:revision>
  <dcterms:created xsi:type="dcterms:W3CDTF">2011-03-19T23:46:10Z</dcterms:created>
  <dcterms:modified xsi:type="dcterms:W3CDTF">2011-03-20T00:55:39Z</dcterms:modified>
</cp:coreProperties>
</file>